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6" r:id="rId2"/>
    <p:sldId id="302" r:id="rId3"/>
    <p:sldId id="329" r:id="rId4"/>
    <p:sldId id="259" r:id="rId5"/>
    <p:sldId id="280" r:id="rId6"/>
    <p:sldId id="335" r:id="rId7"/>
    <p:sldId id="325" r:id="rId8"/>
    <p:sldId id="333" r:id="rId9"/>
    <p:sldId id="334" r:id="rId10"/>
    <p:sldId id="330" r:id="rId11"/>
    <p:sldId id="332" r:id="rId12"/>
    <p:sldId id="324" r:id="rId13"/>
    <p:sldId id="285" r:id="rId14"/>
    <p:sldId id="337" r:id="rId15"/>
    <p:sldId id="281" r:id="rId16"/>
    <p:sldId id="336" r:id="rId17"/>
    <p:sldId id="317" r:id="rId1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5"/>
    <p:restoredTop sz="93631" autoAdjust="0"/>
  </p:normalViewPr>
  <p:slideViewPr>
    <p:cSldViewPr snapToGrid="0" snapToObjects="1">
      <p:cViewPr varScale="1">
        <p:scale>
          <a:sx n="124" d="100"/>
          <a:sy n="124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DF1EA-9F0E-42BA-948D-B81246D18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5EF3-3B1A-4450-B62D-30F826A61380}">
      <dgm:prSet phldrT="[Text]"/>
      <dgm:spPr/>
      <dgm:t>
        <a:bodyPr/>
        <a:lstStyle/>
        <a:p>
          <a:r>
            <a:rPr lang="en-US" dirty="0"/>
            <a:t>2. The King’s Dream</a:t>
          </a:r>
        </a:p>
      </dgm:t>
    </dgm:pt>
    <dgm:pt modelId="{54C16C69-7A1A-4228-9A18-3EBFA3FC43BD}" type="parTrans" cxnId="{9B1760E3-83C9-4284-B26A-B6B78C517EA7}">
      <dgm:prSet/>
      <dgm:spPr/>
      <dgm:t>
        <a:bodyPr/>
        <a:lstStyle/>
        <a:p>
          <a:endParaRPr lang="en-US"/>
        </a:p>
      </dgm:t>
    </dgm:pt>
    <dgm:pt modelId="{313CD586-F9FD-464F-BBB4-A9369CDAF8B4}" type="sibTrans" cxnId="{9B1760E3-83C9-4284-B26A-B6B78C517EA7}">
      <dgm:prSet/>
      <dgm:spPr/>
      <dgm:t>
        <a:bodyPr/>
        <a:lstStyle/>
        <a:p>
          <a:endParaRPr lang="en-US"/>
        </a:p>
      </dgm:t>
    </dgm:pt>
    <dgm:pt modelId="{4393E6F3-7D26-4BA1-AF4E-7FC1A7C2D08B}">
      <dgm:prSet phldrT="[Text]"/>
      <dgm:spPr/>
      <dgm:t>
        <a:bodyPr/>
        <a:lstStyle/>
        <a:p>
          <a:r>
            <a:rPr lang="en-US" dirty="0"/>
            <a:t>7. Daniel’s Dream</a:t>
          </a:r>
        </a:p>
      </dgm:t>
    </dgm:pt>
    <dgm:pt modelId="{7D2C383B-5A94-496E-9755-D7624A698D27}" type="parTrans" cxnId="{C625FEFE-A82B-45A6-8B6E-58951E4762F1}">
      <dgm:prSet/>
      <dgm:spPr/>
      <dgm:t>
        <a:bodyPr/>
        <a:lstStyle/>
        <a:p>
          <a:endParaRPr lang="en-US"/>
        </a:p>
      </dgm:t>
    </dgm:pt>
    <dgm:pt modelId="{8208EF07-67D4-4FFE-BE3A-CB4DFE02A837}" type="sibTrans" cxnId="{C625FEFE-A82B-45A6-8B6E-58951E4762F1}">
      <dgm:prSet/>
      <dgm:spPr/>
      <dgm:t>
        <a:bodyPr/>
        <a:lstStyle/>
        <a:p>
          <a:endParaRPr lang="en-US"/>
        </a:p>
      </dgm:t>
    </dgm:pt>
    <dgm:pt modelId="{530933FD-19CB-4EA6-8198-9E8279CF7925}">
      <dgm:prSet phldrT="[Text]"/>
      <dgm:spPr/>
      <dgm:t>
        <a:bodyPr/>
        <a:lstStyle/>
        <a:p>
          <a:r>
            <a:rPr lang="en-US" dirty="0"/>
            <a:t>3. The Fiery Furnace</a:t>
          </a:r>
        </a:p>
      </dgm:t>
    </dgm:pt>
    <dgm:pt modelId="{38F288F4-EDAA-4B45-86CC-1746C2DFC34D}" type="parTrans" cxnId="{F68AD9C0-3883-4E6F-9522-012D9724ADAF}">
      <dgm:prSet/>
      <dgm:spPr/>
      <dgm:t>
        <a:bodyPr/>
        <a:lstStyle/>
        <a:p>
          <a:endParaRPr lang="en-US"/>
        </a:p>
      </dgm:t>
    </dgm:pt>
    <dgm:pt modelId="{0C6D1B1B-BA0F-4AF9-B0CE-2C9788E26FAE}" type="sibTrans" cxnId="{F68AD9C0-3883-4E6F-9522-012D9724ADAF}">
      <dgm:prSet/>
      <dgm:spPr/>
      <dgm:t>
        <a:bodyPr/>
        <a:lstStyle/>
        <a:p>
          <a:endParaRPr lang="en-US"/>
        </a:p>
      </dgm:t>
    </dgm:pt>
    <dgm:pt modelId="{1F1A0B2F-EA84-492A-92C4-F18AAF8365D9}">
      <dgm:prSet phldrT="[Text]"/>
      <dgm:spPr/>
      <dgm:t>
        <a:bodyPr/>
        <a:lstStyle/>
        <a:p>
          <a:r>
            <a:rPr lang="en-US" dirty="0"/>
            <a:t>6. The Lion’s Den</a:t>
          </a:r>
        </a:p>
      </dgm:t>
    </dgm:pt>
    <dgm:pt modelId="{3FE9054D-B071-4D7C-A787-56A33884E287}" type="parTrans" cxnId="{10BD5ECD-2EFF-4506-9454-B400B1A9A510}">
      <dgm:prSet/>
      <dgm:spPr/>
      <dgm:t>
        <a:bodyPr/>
        <a:lstStyle/>
        <a:p>
          <a:endParaRPr lang="en-US"/>
        </a:p>
      </dgm:t>
    </dgm:pt>
    <dgm:pt modelId="{151CFD5D-7D3C-4BCF-9D78-B266E474503B}" type="sibTrans" cxnId="{10BD5ECD-2EFF-4506-9454-B400B1A9A510}">
      <dgm:prSet/>
      <dgm:spPr/>
      <dgm:t>
        <a:bodyPr/>
        <a:lstStyle/>
        <a:p>
          <a:endParaRPr lang="en-US"/>
        </a:p>
      </dgm:t>
    </dgm:pt>
    <dgm:pt modelId="{0C7D699A-6DD9-4AE6-9A91-CECF1F525C39}">
      <dgm:prSet phldrT="[Text]"/>
      <dgm:spPr/>
      <dgm:t>
        <a:bodyPr/>
        <a:lstStyle/>
        <a:p>
          <a:r>
            <a:rPr lang="en-US" dirty="0"/>
            <a:t>4. Nebuchadnezzar’s Pride</a:t>
          </a:r>
        </a:p>
      </dgm:t>
    </dgm:pt>
    <dgm:pt modelId="{309CF30F-7A09-4E45-886A-BEE712F3F952}" type="parTrans" cxnId="{33DBFD47-5B65-4905-B47A-EDB3352AC107}">
      <dgm:prSet/>
      <dgm:spPr/>
      <dgm:t>
        <a:bodyPr/>
        <a:lstStyle/>
        <a:p>
          <a:endParaRPr lang="en-US"/>
        </a:p>
      </dgm:t>
    </dgm:pt>
    <dgm:pt modelId="{B3CFAD72-B1FD-4399-82BE-1ADCA139EE8C}" type="sibTrans" cxnId="{33DBFD47-5B65-4905-B47A-EDB3352AC107}">
      <dgm:prSet/>
      <dgm:spPr/>
      <dgm:t>
        <a:bodyPr/>
        <a:lstStyle/>
        <a:p>
          <a:endParaRPr lang="en-US"/>
        </a:p>
      </dgm:t>
    </dgm:pt>
    <dgm:pt modelId="{5AA44E8B-A652-4EEB-98F6-B484594004A3}">
      <dgm:prSet phldrT="[Text]"/>
      <dgm:spPr/>
      <dgm:t>
        <a:bodyPr/>
        <a:lstStyle/>
        <a:p>
          <a:r>
            <a:rPr lang="en-US" dirty="0"/>
            <a:t>5. Belshazzar’s Pride</a:t>
          </a:r>
        </a:p>
      </dgm:t>
    </dgm:pt>
    <dgm:pt modelId="{15CC1C3D-8169-4D96-889D-5DFD9E5B4F5B}" type="parTrans" cxnId="{5F4AB89F-D744-4A2A-9885-A2CB5610AE71}">
      <dgm:prSet/>
      <dgm:spPr/>
      <dgm:t>
        <a:bodyPr/>
        <a:lstStyle/>
        <a:p>
          <a:endParaRPr lang="en-US"/>
        </a:p>
      </dgm:t>
    </dgm:pt>
    <dgm:pt modelId="{7542994A-E04E-4253-9EE1-D6DF089B3D7A}" type="sibTrans" cxnId="{5F4AB89F-D744-4A2A-9885-A2CB5610AE71}">
      <dgm:prSet/>
      <dgm:spPr/>
      <dgm:t>
        <a:bodyPr/>
        <a:lstStyle/>
        <a:p>
          <a:endParaRPr lang="en-US"/>
        </a:p>
      </dgm:t>
    </dgm:pt>
    <dgm:pt modelId="{29FE9A4E-4FC3-44FE-B735-27B623AAE133}" type="pres">
      <dgm:prSet presAssocID="{FC3DF1EA-9F0E-42BA-948D-B81246D188F4}" presName="diagram" presStyleCnt="0">
        <dgm:presLayoutVars>
          <dgm:dir/>
          <dgm:resizeHandles val="exact"/>
        </dgm:presLayoutVars>
      </dgm:prSet>
      <dgm:spPr/>
    </dgm:pt>
    <dgm:pt modelId="{6ED82FFB-443B-4741-AC22-50EB0B99576E}" type="pres">
      <dgm:prSet presAssocID="{D2E25EF3-3B1A-4450-B62D-30F826A61380}" presName="node" presStyleLbl="node1" presStyleIdx="0" presStyleCnt="6">
        <dgm:presLayoutVars>
          <dgm:bulletEnabled val="1"/>
        </dgm:presLayoutVars>
      </dgm:prSet>
      <dgm:spPr/>
    </dgm:pt>
    <dgm:pt modelId="{75094B56-81ED-4023-B9AB-55C6047B0145}" type="pres">
      <dgm:prSet presAssocID="{313CD586-F9FD-464F-BBB4-A9369CDAF8B4}" presName="sibTrans" presStyleCnt="0"/>
      <dgm:spPr/>
    </dgm:pt>
    <dgm:pt modelId="{F82C7D70-E20A-47D1-BBB8-5DEE40FB35DA}" type="pres">
      <dgm:prSet presAssocID="{4393E6F3-7D26-4BA1-AF4E-7FC1A7C2D08B}" presName="node" presStyleLbl="node1" presStyleIdx="1" presStyleCnt="6">
        <dgm:presLayoutVars>
          <dgm:bulletEnabled val="1"/>
        </dgm:presLayoutVars>
      </dgm:prSet>
      <dgm:spPr/>
    </dgm:pt>
    <dgm:pt modelId="{AC9C7128-209D-4584-BC3E-114BCF2BE9A4}" type="pres">
      <dgm:prSet presAssocID="{8208EF07-67D4-4FFE-BE3A-CB4DFE02A837}" presName="sibTrans" presStyleCnt="0"/>
      <dgm:spPr/>
    </dgm:pt>
    <dgm:pt modelId="{E18331EB-34E0-421C-A04C-33885A40C739}" type="pres">
      <dgm:prSet presAssocID="{530933FD-19CB-4EA6-8198-9E8279CF7925}" presName="node" presStyleLbl="node1" presStyleIdx="2" presStyleCnt="6">
        <dgm:presLayoutVars>
          <dgm:bulletEnabled val="1"/>
        </dgm:presLayoutVars>
      </dgm:prSet>
      <dgm:spPr/>
    </dgm:pt>
    <dgm:pt modelId="{C962BB58-8812-4200-913C-21D21357ABA8}" type="pres">
      <dgm:prSet presAssocID="{0C6D1B1B-BA0F-4AF9-B0CE-2C9788E26FAE}" presName="sibTrans" presStyleCnt="0"/>
      <dgm:spPr/>
    </dgm:pt>
    <dgm:pt modelId="{924A3EA4-0653-431F-8BD8-1821AD41066B}" type="pres">
      <dgm:prSet presAssocID="{1F1A0B2F-EA84-492A-92C4-F18AAF8365D9}" presName="node" presStyleLbl="node1" presStyleIdx="3" presStyleCnt="6">
        <dgm:presLayoutVars>
          <dgm:bulletEnabled val="1"/>
        </dgm:presLayoutVars>
      </dgm:prSet>
      <dgm:spPr/>
    </dgm:pt>
    <dgm:pt modelId="{5E1E4DEF-2899-4398-8722-531C85C8C70A}" type="pres">
      <dgm:prSet presAssocID="{151CFD5D-7D3C-4BCF-9D78-B266E474503B}" presName="sibTrans" presStyleCnt="0"/>
      <dgm:spPr/>
    </dgm:pt>
    <dgm:pt modelId="{86AF471C-F00E-439C-8B16-41D5EEB8B53C}" type="pres">
      <dgm:prSet presAssocID="{0C7D699A-6DD9-4AE6-9A91-CECF1F525C39}" presName="node" presStyleLbl="node1" presStyleIdx="4" presStyleCnt="6">
        <dgm:presLayoutVars>
          <dgm:bulletEnabled val="1"/>
        </dgm:presLayoutVars>
      </dgm:prSet>
      <dgm:spPr/>
    </dgm:pt>
    <dgm:pt modelId="{F27470A6-5377-49C3-A258-72B032D5C25B}" type="pres">
      <dgm:prSet presAssocID="{B3CFAD72-B1FD-4399-82BE-1ADCA139EE8C}" presName="sibTrans" presStyleCnt="0"/>
      <dgm:spPr/>
    </dgm:pt>
    <dgm:pt modelId="{ADD66992-B58C-4B9A-8A92-CDB41CB9A70E}" type="pres">
      <dgm:prSet presAssocID="{5AA44E8B-A652-4EEB-98F6-B484594004A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85B337-1EF4-4AFB-BAE7-60DD29724CC4}" type="presOf" srcId="{D2E25EF3-3B1A-4450-B62D-30F826A61380}" destId="{6ED82FFB-443B-4741-AC22-50EB0B99576E}" srcOrd="0" destOrd="0" presId="urn:microsoft.com/office/officeart/2005/8/layout/default"/>
    <dgm:cxn modelId="{33DBFD47-5B65-4905-B47A-EDB3352AC107}" srcId="{FC3DF1EA-9F0E-42BA-948D-B81246D188F4}" destId="{0C7D699A-6DD9-4AE6-9A91-CECF1F525C39}" srcOrd="4" destOrd="0" parTransId="{309CF30F-7A09-4E45-886A-BEE712F3F952}" sibTransId="{B3CFAD72-B1FD-4399-82BE-1ADCA139EE8C}"/>
    <dgm:cxn modelId="{32B89C59-6D2C-45DC-98F2-5B5EA4DE064C}" type="presOf" srcId="{5AA44E8B-A652-4EEB-98F6-B484594004A3}" destId="{ADD66992-B58C-4B9A-8A92-CDB41CB9A70E}" srcOrd="0" destOrd="0" presId="urn:microsoft.com/office/officeart/2005/8/layout/default"/>
    <dgm:cxn modelId="{EC9F6E81-0C42-4874-8617-597DC9C2DED3}" type="presOf" srcId="{4393E6F3-7D26-4BA1-AF4E-7FC1A7C2D08B}" destId="{F82C7D70-E20A-47D1-BBB8-5DEE40FB35DA}" srcOrd="0" destOrd="0" presId="urn:microsoft.com/office/officeart/2005/8/layout/default"/>
    <dgm:cxn modelId="{AE56CD9B-0A7A-4239-9026-5A09BAE660A5}" type="presOf" srcId="{1F1A0B2F-EA84-492A-92C4-F18AAF8365D9}" destId="{924A3EA4-0653-431F-8BD8-1821AD41066B}" srcOrd="0" destOrd="0" presId="urn:microsoft.com/office/officeart/2005/8/layout/default"/>
    <dgm:cxn modelId="{5F4AB89F-D744-4A2A-9885-A2CB5610AE71}" srcId="{FC3DF1EA-9F0E-42BA-948D-B81246D188F4}" destId="{5AA44E8B-A652-4EEB-98F6-B484594004A3}" srcOrd="5" destOrd="0" parTransId="{15CC1C3D-8169-4D96-889D-5DFD9E5B4F5B}" sibTransId="{7542994A-E04E-4253-9EE1-D6DF089B3D7A}"/>
    <dgm:cxn modelId="{1161DEB4-ACE2-455F-8FCB-ED07D440963B}" type="presOf" srcId="{530933FD-19CB-4EA6-8198-9E8279CF7925}" destId="{E18331EB-34E0-421C-A04C-33885A40C739}" srcOrd="0" destOrd="0" presId="urn:microsoft.com/office/officeart/2005/8/layout/default"/>
    <dgm:cxn modelId="{3F2923BB-F103-44C7-BCF8-9CA2DAD4D117}" type="presOf" srcId="{FC3DF1EA-9F0E-42BA-948D-B81246D188F4}" destId="{29FE9A4E-4FC3-44FE-B735-27B623AAE133}" srcOrd="0" destOrd="0" presId="urn:microsoft.com/office/officeart/2005/8/layout/default"/>
    <dgm:cxn modelId="{F68AD9C0-3883-4E6F-9522-012D9724ADAF}" srcId="{FC3DF1EA-9F0E-42BA-948D-B81246D188F4}" destId="{530933FD-19CB-4EA6-8198-9E8279CF7925}" srcOrd="2" destOrd="0" parTransId="{38F288F4-EDAA-4B45-86CC-1746C2DFC34D}" sibTransId="{0C6D1B1B-BA0F-4AF9-B0CE-2C9788E26FAE}"/>
    <dgm:cxn modelId="{09F9A7C1-68D4-4014-86CB-213441C39B1F}" type="presOf" srcId="{0C7D699A-6DD9-4AE6-9A91-CECF1F525C39}" destId="{86AF471C-F00E-439C-8B16-41D5EEB8B53C}" srcOrd="0" destOrd="0" presId="urn:microsoft.com/office/officeart/2005/8/layout/default"/>
    <dgm:cxn modelId="{10BD5ECD-2EFF-4506-9454-B400B1A9A510}" srcId="{FC3DF1EA-9F0E-42BA-948D-B81246D188F4}" destId="{1F1A0B2F-EA84-492A-92C4-F18AAF8365D9}" srcOrd="3" destOrd="0" parTransId="{3FE9054D-B071-4D7C-A787-56A33884E287}" sibTransId="{151CFD5D-7D3C-4BCF-9D78-B266E474503B}"/>
    <dgm:cxn modelId="{9B1760E3-83C9-4284-B26A-B6B78C517EA7}" srcId="{FC3DF1EA-9F0E-42BA-948D-B81246D188F4}" destId="{D2E25EF3-3B1A-4450-B62D-30F826A61380}" srcOrd="0" destOrd="0" parTransId="{54C16C69-7A1A-4228-9A18-3EBFA3FC43BD}" sibTransId="{313CD586-F9FD-464F-BBB4-A9369CDAF8B4}"/>
    <dgm:cxn modelId="{C625FEFE-A82B-45A6-8B6E-58951E4762F1}" srcId="{FC3DF1EA-9F0E-42BA-948D-B81246D188F4}" destId="{4393E6F3-7D26-4BA1-AF4E-7FC1A7C2D08B}" srcOrd="1" destOrd="0" parTransId="{7D2C383B-5A94-496E-9755-D7624A698D27}" sibTransId="{8208EF07-67D4-4FFE-BE3A-CB4DFE02A837}"/>
    <dgm:cxn modelId="{F8EC9D9E-A2F2-4E20-9386-DE1BAE1FA2E4}" type="presParOf" srcId="{29FE9A4E-4FC3-44FE-B735-27B623AAE133}" destId="{6ED82FFB-443B-4741-AC22-50EB0B99576E}" srcOrd="0" destOrd="0" presId="urn:microsoft.com/office/officeart/2005/8/layout/default"/>
    <dgm:cxn modelId="{4DB17BD2-BECB-4F00-8DAD-9764C66F055E}" type="presParOf" srcId="{29FE9A4E-4FC3-44FE-B735-27B623AAE133}" destId="{75094B56-81ED-4023-B9AB-55C6047B0145}" srcOrd="1" destOrd="0" presId="urn:microsoft.com/office/officeart/2005/8/layout/default"/>
    <dgm:cxn modelId="{9F0D4F9B-382B-45AA-B737-BE24DFE3B751}" type="presParOf" srcId="{29FE9A4E-4FC3-44FE-B735-27B623AAE133}" destId="{F82C7D70-E20A-47D1-BBB8-5DEE40FB35DA}" srcOrd="2" destOrd="0" presId="urn:microsoft.com/office/officeart/2005/8/layout/default"/>
    <dgm:cxn modelId="{FD83168E-C5CB-4A7B-87DC-8FE0A2A0C5AE}" type="presParOf" srcId="{29FE9A4E-4FC3-44FE-B735-27B623AAE133}" destId="{AC9C7128-209D-4584-BC3E-114BCF2BE9A4}" srcOrd="3" destOrd="0" presId="urn:microsoft.com/office/officeart/2005/8/layout/default"/>
    <dgm:cxn modelId="{902F5381-8CBE-4825-AAD5-CB34F9D16D64}" type="presParOf" srcId="{29FE9A4E-4FC3-44FE-B735-27B623AAE133}" destId="{E18331EB-34E0-421C-A04C-33885A40C739}" srcOrd="4" destOrd="0" presId="urn:microsoft.com/office/officeart/2005/8/layout/default"/>
    <dgm:cxn modelId="{BB48F766-C7F7-4E9C-B793-68BD30A2E3A8}" type="presParOf" srcId="{29FE9A4E-4FC3-44FE-B735-27B623AAE133}" destId="{C962BB58-8812-4200-913C-21D21357ABA8}" srcOrd="5" destOrd="0" presId="urn:microsoft.com/office/officeart/2005/8/layout/default"/>
    <dgm:cxn modelId="{08700DED-9AD3-4732-88E1-ECEE3C8256A4}" type="presParOf" srcId="{29FE9A4E-4FC3-44FE-B735-27B623AAE133}" destId="{924A3EA4-0653-431F-8BD8-1821AD41066B}" srcOrd="6" destOrd="0" presId="urn:microsoft.com/office/officeart/2005/8/layout/default"/>
    <dgm:cxn modelId="{409B5074-C3D6-446E-A035-485B974A85C4}" type="presParOf" srcId="{29FE9A4E-4FC3-44FE-B735-27B623AAE133}" destId="{5E1E4DEF-2899-4398-8722-531C85C8C70A}" srcOrd="7" destOrd="0" presId="urn:microsoft.com/office/officeart/2005/8/layout/default"/>
    <dgm:cxn modelId="{9EE11453-DD5A-4F27-9214-D4066777956E}" type="presParOf" srcId="{29FE9A4E-4FC3-44FE-B735-27B623AAE133}" destId="{86AF471C-F00E-439C-8B16-41D5EEB8B53C}" srcOrd="8" destOrd="0" presId="urn:microsoft.com/office/officeart/2005/8/layout/default"/>
    <dgm:cxn modelId="{ED075649-58E0-4F90-97AB-1DFC0D821513}" type="presParOf" srcId="{29FE9A4E-4FC3-44FE-B735-27B623AAE133}" destId="{F27470A6-5377-49C3-A258-72B032D5C25B}" srcOrd="9" destOrd="0" presId="urn:microsoft.com/office/officeart/2005/8/layout/default"/>
    <dgm:cxn modelId="{0DC87E59-D7A5-46CC-A7E5-374606F78A03}" type="presParOf" srcId="{29FE9A4E-4FC3-44FE-B735-27B623AAE133}" destId="{ADD66992-B58C-4B9A-8A92-CDB41CB9A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FA8EA-972C-433D-9861-6BD76FB2E15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61269D3-C9EC-49AB-95A7-FB8E33956FF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Captive! – Daniel 15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5E5C1AB2-7110-4F37-BA81-478826DF947B}" type="parTrans" cxnId="{271B2100-9FB2-435C-82EC-B896D4C737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AF7FFF-7535-4A77-8CE9-E605F828D43A}" type="sibTrans" cxnId="{271B2100-9FB2-435C-82EC-B896D4C737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2C2741-9FDE-46A0-B345-ACB9B20C4AB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Fiery Furnace – Daniel 22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8C84F930-AE21-40AD-8428-62B89D446CC1}" type="parTrans" cxnId="{F30DE316-D351-4C34-A412-BA51A13A8C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78256C-38CD-4D32-AB9E-DF8CAA4E3BBD}" type="sibTrans" cxnId="{F30DE316-D351-4C34-A412-BA51A13A8C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49C98E-774B-438D-9E57-C54457DF692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Neb. Dream – Daniel 30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4AA440F6-A34B-4B19-981B-20B89E84E4BB}" type="parTrans" cxnId="{4B5BC4B5-E994-4EED-9547-209FA13019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3B1397-FE8C-4CEC-85C3-CAD0E7C69F07}" type="sibTrans" cxnId="{4B5BC4B5-E994-4EED-9547-209FA13019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1BFA1F-9B0B-48AF-92DC-76BDC688EAB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Statue Dream – Daniel 20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A28587A4-3499-4DAB-9AB5-1F38217367B0}" type="parTrans" cxnId="{FB9C6948-8109-4F9D-A3AE-F8EB873B80A3}">
      <dgm:prSet/>
      <dgm:spPr/>
      <dgm:t>
        <a:bodyPr/>
        <a:lstStyle/>
        <a:p>
          <a:endParaRPr lang="en-US"/>
        </a:p>
      </dgm:t>
    </dgm:pt>
    <dgm:pt modelId="{890CFD09-1C3D-4FEE-903C-EB383F85DB61}" type="sibTrans" cxnId="{FB9C6948-8109-4F9D-A3AE-F8EB873B80A3}">
      <dgm:prSet/>
      <dgm:spPr/>
      <dgm:t>
        <a:bodyPr/>
        <a:lstStyle/>
        <a:p>
          <a:endParaRPr lang="en-US"/>
        </a:p>
      </dgm:t>
    </dgm:pt>
    <dgm:pt modelId="{2789D676-B23C-4EBA-9572-C8C83A64007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Belshazzar writing – Daniel 80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5B585E91-B601-4AB6-BCD0-D9A336D8780F}" type="parTrans" cxnId="{2C263BDF-E4A4-437D-B11B-89BDD6D7A6FD}">
      <dgm:prSet/>
      <dgm:spPr/>
      <dgm:t>
        <a:bodyPr/>
        <a:lstStyle/>
        <a:p>
          <a:endParaRPr lang="en-US"/>
        </a:p>
      </dgm:t>
    </dgm:pt>
    <dgm:pt modelId="{8223E2C0-2F4A-45C9-A06A-9A2AF7B1E6E4}" type="sibTrans" cxnId="{2C263BDF-E4A4-437D-B11B-89BDD6D7A6FD}">
      <dgm:prSet/>
      <dgm:spPr/>
      <dgm:t>
        <a:bodyPr/>
        <a:lstStyle/>
        <a:p>
          <a:endParaRPr lang="en-US"/>
        </a:p>
      </dgm:t>
    </dgm:pt>
    <dgm:pt modelId="{C9A20248-7FF8-4866-BA99-2B537C4EA06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Darius Lions! – Daniel 85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98A46EFF-D596-4C05-BFD7-DD52E1E3C0FC}" type="parTrans" cxnId="{9507E99B-7030-4865-AFCD-92A5ECF04BE4}">
      <dgm:prSet/>
      <dgm:spPr/>
      <dgm:t>
        <a:bodyPr/>
        <a:lstStyle/>
        <a:p>
          <a:endParaRPr lang="en-US"/>
        </a:p>
      </dgm:t>
    </dgm:pt>
    <dgm:pt modelId="{44AEC0B5-C3A4-4D0B-B4F7-312411F6AEFA}" type="sibTrans" cxnId="{9507E99B-7030-4865-AFCD-92A5ECF04BE4}">
      <dgm:prSet/>
      <dgm:spPr/>
      <dgm:t>
        <a:bodyPr/>
        <a:lstStyle/>
        <a:p>
          <a:endParaRPr lang="en-US"/>
        </a:p>
      </dgm:t>
    </dgm:pt>
    <dgm:pt modelId="{5CEAA1C7-772F-412A-AA43-23F4A910C7D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Cyrus the Mede – Daniel 90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7498298D-743C-4076-8947-BE0C2547EC3A}" type="parTrans" cxnId="{17990454-1575-41BD-9FD1-CA89E8A637C8}">
      <dgm:prSet/>
      <dgm:spPr/>
      <dgm:t>
        <a:bodyPr/>
        <a:lstStyle/>
        <a:p>
          <a:endParaRPr lang="en-US"/>
        </a:p>
      </dgm:t>
    </dgm:pt>
    <dgm:pt modelId="{30CA0042-68C9-4589-8E31-2B23943095F1}" type="sibTrans" cxnId="{17990454-1575-41BD-9FD1-CA89E8A637C8}">
      <dgm:prSet/>
      <dgm:spPr/>
      <dgm:t>
        <a:bodyPr/>
        <a:lstStyle/>
        <a:p>
          <a:endParaRPr lang="en-US"/>
        </a:p>
      </dgm:t>
    </dgm:pt>
    <dgm:pt modelId="{0ADC7EFA-B977-4352-86B0-B9F8F32B6C6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Belshazzar takes over – Daniel 40 </a:t>
          </a:r>
          <a:r>
            <a:rPr lang="en-US" dirty="0" err="1">
              <a:solidFill>
                <a:schemeClr val="bg1"/>
              </a:solidFill>
            </a:rPr>
            <a:t>yo</a:t>
          </a:r>
          <a:endParaRPr lang="en-US" dirty="0">
            <a:solidFill>
              <a:schemeClr val="bg1"/>
            </a:solidFill>
          </a:endParaRPr>
        </a:p>
      </dgm:t>
    </dgm:pt>
    <dgm:pt modelId="{23D60D5B-DD51-4296-B567-B989B10F896E}" type="parTrans" cxnId="{A7338172-EE80-42F1-A586-D551AFB53CD6}">
      <dgm:prSet/>
      <dgm:spPr/>
      <dgm:t>
        <a:bodyPr/>
        <a:lstStyle/>
        <a:p>
          <a:endParaRPr lang="en-US"/>
        </a:p>
      </dgm:t>
    </dgm:pt>
    <dgm:pt modelId="{2FFABCDE-5477-4EED-BDFB-96875C32A552}" type="sibTrans" cxnId="{A7338172-EE80-42F1-A586-D551AFB53CD6}">
      <dgm:prSet/>
      <dgm:spPr/>
      <dgm:t>
        <a:bodyPr/>
        <a:lstStyle/>
        <a:p>
          <a:endParaRPr lang="en-US"/>
        </a:p>
      </dgm:t>
    </dgm:pt>
    <dgm:pt modelId="{4D5E4FF0-6DF3-43F8-ADB0-ED522ED31B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Belshazzar and </a:t>
          </a:r>
          <a:r>
            <a:rPr lang="en-US" dirty="0" err="1">
              <a:solidFill>
                <a:schemeClr val="bg1"/>
              </a:solidFill>
            </a:rPr>
            <a:t>Nabonidis</a:t>
          </a:r>
          <a:r>
            <a:rPr lang="en-US" dirty="0">
              <a:solidFill>
                <a:schemeClr val="bg1"/>
              </a:solidFill>
            </a:rPr>
            <a:t> rules</a:t>
          </a:r>
        </a:p>
      </dgm:t>
    </dgm:pt>
    <dgm:pt modelId="{AC60833C-FBC4-4514-A1BB-97F484133071}" type="parTrans" cxnId="{264B12A1-404F-4327-995D-5E4F79966998}">
      <dgm:prSet/>
      <dgm:spPr/>
      <dgm:t>
        <a:bodyPr/>
        <a:lstStyle/>
        <a:p>
          <a:endParaRPr lang="en-US"/>
        </a:p>
      </dgm:t>
    </dgm:pt>
    <dgm:pt modelId="{AAF1A422-9894-4BF4-B5D0-14510E49E7DC}" type="sibTrans" cxnId="{264B12A1-404F-4327-995D-5E4F79966998}">
      <dgm:prSet/>
      <dgm:spPr/>
      <dgm:t>
        <a:bodyPr/>
        <a:lstStyle/>
        <a:p>
          <a:endParaRPr lang="en-US"/>
        </a:p>
      </dgm:t>
    </dgm:pt>
    <dgm:pt modelId="{D11F3690-9536-4F92-B826-DEC2B16FC474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5C2CB9C-7192-42D3-A0E0-45A71DA50BDB}" type="parTrans" cxnId="{34B4AB4F-7ECD-476E-A839-B25A5C7CCE68}">
      <dgm:prSet/>
      <dgm:spPr/>
      <dgm:t>
        <a:bodyPr/>
        <a:lstStyle/>
        <a:p>
          <a:endParaRPr lang="en-US"/>
        </a:p>
      </dgm:t>
    </dgm:pt>
    <dgm:pt modelId="{F01613BC-F9FD-42AF-ADA3-76BFAC4220BD}" type="sibTrans" cxnId="{34B4AB4F-7ECD-476E-A839-B25A5C7CCE68}">
      <dgm:prSet/>
      <dgm:spPr/>
      <dgm:t>
        <a:bodyPr/>
        <a:lstStyle/>
        <a:p>
          <a:endParaRPr lang="en-US"/>
        </a:p>
      </dgm:t>
    </dgm:pt>
    <dgm:pt modelId="{B4EDDBF8-1EED-43E0-9D26-50EA386B36D6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A791531-12A0-497D-8995-41D7B0691ACA}" type="parTrans" cxnId="{E8216764-731F-4898-B214-F0C46EF95D90}">
      <dgm:prSet/>
      <dgm:spPr/>
      <dgm:t>
        <a:bodyPr/>
        <a:lstStyle/>
        <a:p>
          <a:endParaRPr lang="en-US"/>
        </a:p>
      </dgm:t>
    </dgm:pt>
    <dgm:pt modelId="{ADC1479E-0E39-4353-83D5-E0460E8A540C}" type="sibTrans" cxnId="{E8216764-731F-4898-B214-F0C46EF95D90}">
      <dgm:prSet/>
      <dgm:spPr/>
      <dgm:t>
        <a:bodyPr/>
        <a:lstStyle/>
        <a:p>
          <a:endParaRPr lang="en-US"/>
        </a:p>
      </dgm:t>
    </dgm:pt>
    <dgm:pt modelId="{5EC2DA18-6D0A-464E-B230-170B3A0FA1EB}" type="pres">
      <dgm:prSet presAssocID="{29CFA8EA-972C-433D-9861-6BD76FB2E152}" presName="Name0" presStyleCnt="0">
        <dgm:presLayoutVars>
          <dgm:dir/>
          <dgm:resizeHandles val="exact"/>
        </dgm:presLayoutVars>
      </dgm:prSet>
      <dgm:spPr/>
    </dgm:pt>
    <dgm:pt modelId="{FA6FE4D2-F92B-4780-862B-1C175785F10A}" type="pres">
      <dgm:prSet presAssocID="{29CFA8EA-972C-433D-9861-6BD76FB2E152}" presName="arrow" presStyleLbl="bgShp" presStyleIdx="0" presStyleCnt="1"/>
      <dgm:spPr/>
    </dgm:pt>
    <dgm:pt modelId="{D05ECC4C-EAA0-4E50-87C9-79EE64C43315}" type="pres">
      <dgm:prSet presAssocID="{29CFA8EA-972C-433D-9861-6BD76FB2E152}" presName="points" presStyleCnt="0"/>
      <dgm:spPr/>
    </dgm:pt>
    <dgm:pt modelId="{83BF5F00-C4CE-47E0-BD07-16D620E5E642}" type="pres">
      <dgm:prSet presAssocID="{561269D3-C9EC-49AB-95A7-FB8E33956FF1}" presName="compositeA" presStyleCnt="0"/>
      <dgm:spPr/>
    </dgm:pt>
    <dgm:pt modelId="{58DCEDAE-90F9-4B0A-99BB-E08658015750}" type="pres">
      <dgm:prSet presAssocID="{561269D3-C9EC-49AB-95A7-FB8E33956FF1}" presName="textA" presStyleLbl="revTx" presStyleIdx="0" presStyleCnt="11">
        <dgm:presLayoutVars>
          <dgm:bulletEnabled val="1"/>
        </dgm:presLayoutVars>
      </dgm:prSet>
      <dgm:spPr/>
    </dgm:pt>
    <dgm:pt modelId="{41A17EF2-FC93-4F24-B584-CF3BBF55309B}" type="pres">
      <dgm:prSet presAssocID="{561269D3-C9EC-49AB-95A7-FB8E33956FF1}" presName="circleA" presStyleLbl="node1" presStyleIdx="0" presStyleCnt="11"/>
      <dgm:spPr/>
    </dgm:pt>
    <dgm:pt modelId="{206DF856-B1D7-4DC3-B861-F73D90A1AB26}" type="pres">
      <dgm:prSet presAssocID="{561269D3-C9EC-49AB-95A7-FB8E33956FF1}" presName="spaceA" presStyleCnt="0"/>
      <dgm:spPr/>
    </dgm:pt>
    <dgm:pt modelId="{F346F385-C76E-4379-9D42-6FDBB01313D7}" type="pres">
      <dgm:prSet presAssocID="{6DAF7FFF-7535-4A77-8CE9-E605F828D43A}" presName="space" presStyleCnt="0"/>
      <dgm:spPr/>
    </dgm:pt>
    <dgm:pt modelId="{BC5BD04C-D82C-45E1-ABC9-993D357DA01B}" type="pres">
      <dgm:prSet presAssocID="{051BFA1F-9B0B-48AF-92DC-76BDC688EABE}" presName="compositeB" presStyleCnt="0"/>
      <dgm:spPr/>
    </dgm:pt>
    <dgm:pt modelId="{D65382AA-D6EC-459C-88E6-B7E343E209EB}" type="pres">
      <dgm:prSet presAssocID="{051BFA1F-9B0B-48AF-92DC-76BDC688EABE}" presName="textB" presStyleLbl="revTx" presStyleIdx="1" presStyleCnt="11">
        <dgm:presLayoutVars>
          <dgm:bulletEnabled val="1"/>
        </dgm:presLayoutVars>
      </dgm:prSet>
      <dgm:spPr/>
    </dgm:pt>
    <dgm:pt modelId="{024396FE-16EF-47BF-B9C9-A85D151F0F62}" type="pres">
      <dgm:prSet presAssocID="{051BFA1F-9B0B-48AF-92DC-76BDC688EABE}" presName="circleB" presStyleLbl="node1" presStyleIdx="1" presStyleCnt="11"/>
      <dgm:spPr/>
    </dgm:pt>
    <dgm:pt modelId="{38014D22-B0E9-4625-8FBC-D75E0CE476A6}" type="pres">
      <dgm:prSet presAssocID="{051BFA1F-9B0B-48AF-92DC-76BDC688EABE}" presName="spaceB" presStyleCnt="0"/>
      <dgm:spPr/>
    </dgm:pt>
    <dgm:pt modelId="{C5A9ACEF-D560-401E-9E76-F4F7D87AC6AA}" type="pres">
      <dgm:prSet presAssocID="{890CFD09-1C3D-4FEE-903C-EB383F85DB61}" presName="space" presStyleCnt="0"/>
      <dgm:spPr/>
    </dgm:pt>
    <dgm:pt modelId="{66B7F1C2-E341-4E29-B1D9-16E4315AD94D}" type="pres">
      <dgm:prSet presAssocID="{702C2741-9FDE-46A0-B345-ACB9B20C4AB9}" presName="compositeA" presStyleCnt="0"/>
      <dgm:spPr/>
    </dgm:pt>
    <dgm:pt modelId="{D3B1626B-E776-4F06-8CBA-CC4C72321251}" type="pres">
      <dgm:prSet presAssocID="{702C2741-9FDE-46A0-B345-ACB9B20C4AB9}" presName="textA" presStyleLbl="revTx" presStyleIdx="2" presStyleCnt="11">
        <dgm:presLayoutVars>
          <dgm:bulletEnabled val="1"/>
        </dgm:presLayoutVars>
      </dgm:prSet>
      <dgm:spPr/>
    </dgm:pt>
    <dgm:pt modelId="{FCF88B4F-0D54-40ED-80C6-E2ABD34D8B6D}" type="pres">
      <dgm:prSet presAssocID="{702C2741-9FDE-46A0-B345-ACB9B20C4AB9}" presName="circleA" presStyleLbl="node1" presStyleIdx="2" presStyleCnt="11"/>
      <dgm:spPr/>
    </dgm:pt>
    <dgm:pt modelId="{00CC8B1B-99FC-4BD7-90F7-7D09B9A09988}" type="pres">
      <dgm:prSet presAssocID="{702C2741-9FDE-46A0-B345-ACB9B20C4AB9}" presName="spaceA" presStyleCnt="0"/>
      <dgm:spPr/>
    </dgm:pt>
    <dgm:pt modelId="{4EFAE446-6434-4EEF-8D1A-81C4CACA9B73}" type="pres">
      <dgm:prSet presAssocID="{E878256C-38CD-4D32-AB9E-DF8CAA4E3BBD}" presName="space" presStyleCnt="0"/>
      <dgm:spPr/>
    </dgm:pt>
    <dgm:pt modelId="{0ED9B102-2CAE-4DB4-A793-F727E3048A4B}" type="pres">
      <dgm:prSet presAssocID="{6449C98E-774B-438D-9E57-C54457DF6920}" presName="compositeB" presStyleCnt="0"/>
      <dgm:spPr/>
    </dgm:pt>
    <dgm:pt modelId="{9EB4453D-7455-43C4-93A9-C5079CB10577}" type="pres">
      <dgm:prSet presAssocID="{6449C98E-774B-438D-9E57-C54457DF6920}" presName="textB" presStyleLbl="revTx" presStyleIdx="3" presStyleCnt="11">
        <dgm:presLayoutVars>
          <dgm:bulletEnabled val="1"/>
        </dgm:presLayoutVars>
      </dgm:prSet>
      <dgm:spPr/>
    </dgm:pt>
    <dgm:pt modelId="{6D88FDF4-2CF3-4885-BD2C-CB4E5E14F32B}" type="pres">
      <dgm:prSet presAssocID="{6449C98E-774B-438D-9E57-C54457DF6920}" presName="circleB" presStyleLbl="node1" presStyleIdx="3" presStyleCnt="11"/>
      <dgm:spPr/>
    </dgm:pt>
    <dgm:pt modelId="{B5A2D0C5-1029-4D63-90FD-A6B3FF7A5EBA}" type="pres">
      <dgm:prSet presAssocID="{6449C98E-774B-438D-9E57-C54457DF6920}" presName="spaceB" presStyleCnt="0"/>
      <dgm:spPr/>
    </dgm:pt>
    <dgm:pt modelId="{361E2AC6-524E-41D0-8628-078443BA539D}" type="pres">
      <dgm:prSet presAssocID="{9D3B1397-FE8C-4CEC-85C3-CAD0E7C69F07}" presName="space" presStyleCnt="0"/>
      <dgm:spPr/>
    </dgm:pt>
    <dgm:pt modelId="{5E35E2C4-9D5A-4704-AF1F-A8DC3B5B0BE8}" type="pres">
      <dgm:prSet presAssocID="{0ADC7EFA-B977-4352-86B0-B9F8F32B6C64}" presName="compositeA" presStyleCnt="0"/>
      <dgm:spPr/>
    </dgm:pt>
    <dgm:pt modelId="{894E50C3-186D-48E4-9741-46FF55601046}" type="pres">
      <dgm:prSet presAssocID="{0ADC7EFA-B977-4352-86B0-B9F8F32B6C64}" presName="textA" presStyleLbl="revTx" presStyleIdx="4" presStyleCnt="11">
        <dgm:presLayoutVars>
          <dgm:bulletEnabled val="1"/>
        </dgm:presLayoutVars>
      </dgm:prSet>
      <dgm:spPr/>
    </dgm:pt>
    <dgm:pt modelId="{AF49AB35-ACE9-4259-AF1B-4EB3D318D2CB}" type="pres">
      <dgm:prSet presAssocID="{0ADC7EFA-B977-4352-86B0-B9F8F32B6C64}" presName="circleA" presStyleLbl="node1" presStyleIdx="4" presStyleCnt="11"/>
      <dgm:spPr/>
    </dgm:pt>
    <dgm:pt modelId="{0F1D92F3-BF5B-4095-A6A3-25E69CB1072B}" type="pres">
      <dgm:prSet presAssocID="{0ADC7EFA-B977-4352-86B0-B9F8F32B6C64}" presName="spaceA" presStyleCnt="0"/>
      <dgm:spPr/>
    </dgm:pt>
    <dgm:pt modelId="{BC09B49D-294A-451C-9FE6-2E0D38832343}" type="pres">
      <dgm:prSet presAssocID="{2FFABCDE-5477-4EED-BDFB-96875C32A552}" presName="space" presStyleCnt="0"/>
      <dgm:spPr/>
    </dgm:pt>
    <dgm:pt modelId="{1DA720DD-11FF-4746-9BD8-FDF773E7D32D}" type="pres">
      <dgm:prSet presAssocID="{B4EDDBF8-1EED-43E0-9D26-50EA386B36D6}" presName="compositeB" presStyleCnt="0"/>
      <dgm:spPr/>
    </dgm:pt>
    <dgm:pt modelId="{D3AF71AF-5E1F-4DC4-8360-FBADE000DCE4}" type="pres">
      <dgm:prSet presAssocID="{B4EDDBF8-1EED-43E0-9D26-50EA386B36D6}" presName="textB" presStyleLbl="revTx" presStyleIdx="5" presStyleCnt="11">
        <dgm:presLayoutVars>
          <dgm:bulletEnabled val="1"/>
        </dgm:presLayoutVars>
      </dgm:prSet>
      <dgm:spPr/>
    </dgm:pt>
    <dgm:pt modelId="{48C39971-63BF-43C2-9BD1-49993CECEE37}" type="pres">
      <dgm:prSet presAssocID="{B4EDDBF8-1EED-43E0-9D26-50EA386B36D6}" presName="circleB" presStyleLbl="node1" presStyleIdx="5" presStyleCnt="11"/>
      <dgm:spPr/>
    </dgm:pt>
    <dgm:pt modelId="{1F83272D-F04D-453D-A1DE-24A032A38A64}" type="pres">
      <dgm:prSet presAssocID="{B4EDDBF8-1EED-43E0-9D26-50EA386B36D6}" presName="spaceB" presStyleCnt="0"/>
      <dgm:spPr/>
    </dgm:pt>
    <dgm:pt modelId="{2429D828-79E6-44C9-AD06-2CE872E3D76C}" type="pres">
      <dgm:prSet presAssocID="{ADC1479E-0E39-4353-83D5-E0460E8A540C}" presName="space" presStyleCnt="0"/>
      <dgm:spPr/>
    </dgm:pt>
    <dgm:pt modelId="{DD45D78D-4782-4AF8-B3FA-C622A1479326}" type="pres">
      <dgm:prSet presAssocID="{4D5E4FF0-6DF3-43F8-ADB0-ED522ED31BF3}" presName="compositeA" presStyleCnt="0"/>
      <dgm:spPr/>
    </dgm:pt>
    <dgm:pt modelId="{AF6D9AA5-94F0-440B-8754-6FB9A039678C}" type="pres">
      <dgm:prSet presAssocID="{4D5E4FF0-6DF3-43F8-ADB0-ED522ED31BF3}" presName="textA" presStyleLbl="revTx" presStyleIdx="6" presStyleCnt="11">
        <dgm:presLayoutVars>
          <dgm:bulletEnabled val="1"/>
        </dgm:presLayoutVars>
      </dgm:prSet>
      <dgm:spPr/>
    </dgm:pt>
    <dgm:pt modelId="{D426E1CD-220E-4616-B77E-D1E5F1829AED}" type="pres">
      <dgm:prSet presAssocID="{4D5E4FF0-6DF3-43F8-ADB0-ED522ED31BF3}" presName="circleA" presStyleLbl="node1" presStyleIdx="6" presStyleCnt="11"/>
      <dgm:spPr/>
    </dgm:pt>
    <dgm:pt modelId="{51C4B78F-6C12-4C04-BE40-40EA574A525E}" type="pres">
      <dgm:prSet presAssocID="{4D5E4FF0-6DF3-43F8-ADB0-ED522ED31BF3}" presName="spaceA" presStyleCnt="0"/>
      <dgm:spPr/>
    </dgm:pt>
    <dgm:pt modelId="{14D5ABD0-8C99-4D43-B5D0-53E351EC15A4}" type="pres">
      <dgm:prSet presAssocID="{AAF1A422-9894-4BF4-B5D0-14510E49E7DC}" presName="space" presStyleCnt="0"/>
      <dgm:spPr/>
    </dgm:pt>
    <dgm:pt modelId="{8269DC87-249A-4327-B17C-54823FF096DF}" type="pres">
      <dgm:prSet presAssocID="{D11F3690-9536-4F92-B826-DEC2B16FC474}" presName="compositeB" presStyleCnt="0"/>
      <dgm:spPr/>
    </dgm:pt>
    <dgm:pt modelId="{F200CE8E-D4D3-4CD6-9539-9EC6F995F1FA}" type="pres">
      <dgm:prSet presAssocID="{D11F3690-9536-4F92-B826-DEC2B16FC474}" presName="textB" presStyleLbl="revTx" presStyleIdx="7" presStyleCnt="11">
        <dgm:presLayoutVars>
          <dgm:bulletEnabled val="1"/>
        </dgm:presLayoutVars>
      </dgm:prSet>
      <dgm:spPr/>
    </dgm:pt>
    <dgm:pt modelId="{8E560D61-E115-4B1A-82F6-008C54D785F8}" type="pres">
      <dgm:prSet presAssocID="{D11F3690-9536-4F92-B826-DEC2B16FC474}" presName="circleB" presStyleLbl="node1" presStyleIdx="7" presStyleCnt="11"/>
      <dgm:spPr/>
    </dgm:pt>
    <dgm:pt modelId="{58546D1A-C007-4E92-BAB3-CFA041A0224B}" type="pres">
      <dgm:prSet presAssocID="{D11F3690-9536-4F92-B826-DEC2B16FC474}" presName="spaceB" presStyleCnt="0"/>
      <dgm:spPr/>
    </dgm:pt>
    <dgm:pt modelId="{BFB5C481-20F2-41B0-BA4B-6ED0CFCDB8AB}" type="pres">
      <dgm:prSet presAssocID="{F01613BC-F9FD-42AF-ADA3-76BFAC4220BD}" presName="space" presStyleCnt="0"/>
      <dgm:spPr/>
    </dgm:pt>
    <dgm:pt modelId="{38AD74B4-5D43-467B-80CA-D81AF7C918C0}" type="pres">
      <dgm:prSet presAssocID="{2789D676-B23C-4EBA-9572-C8C83A640073}" presName="compositeA" presStyleCnt="0"/>
      <dgm:spPr/>
    </dgm:pt>
    <dgm:pt modelId="{40AF5EDE-A403-4409-8C79-181334C6167C}" type="pres">
      <dgm:prSet presAssocID="{2789D676-B23C-4EBA-9572-C8C83A640073}" presName="textA" presStyleLbl="revTx" presStyleIdx="8" presStyleCnt="11">
        <dgm:presLayoutVars>
          <dgm:bulletEnabled val="1"/>
        </dgm:presLayoutVars>
      </dgm:prSet>
      <dgm:spPr/>
    </dgm:pt>
    <dgm:pt modelId="{24A76072-FB41-43AC-8AB5-14865D2D7F58}" type="pres">
      <dgm:prSet presAssocID="{2789D676-B23C-4EBA-9572-C8C83A640073}" presName="circleA" presStyleLbl="node1" presStyleIdx="8" presStyleCnt="11"/>
      <dgm:spPr/>
    </dgm:pt>
    <dgm:pt modelId="{E60321AE-5929-4A8E-9D30-1CED946B90B7}" type="pres">
      <dgm:prSet presAssocID="{2789D676-B23C-4EBA-9572-C8C83A640073}" presName="spaceA" presStyleCnt="0"/>
      <dgm:spPr/>
    </dgm:pt>
    <dgm:pt modelId="{F801A443-C941-4609-861D-8C4AE0DFAAB0}" type="pres">
      <dgm:prSet presAssocID="{8223E2C0-2F4A-45C9-A06A-9A2AF7B1E6E4}" presName="space" presStyleCnt="0"/>
      <dgm:spPr/>
    </dgm:pt>
    <dgm:pt modelId="{3D10B119-6656-4523-8AF9-ED2A5FB618AF}" type="pres">
      <dgm:prSet presAssocID="{C9A20248-7FF8-4866-BA99-2B537C4EA063}" presName="compositeB" presStyleCnt="0"/>
      <dgm:spPr/>
    </dgm:pt>
    <dgm:pt modelId="{83DE25B8-3C46-4FA8-9B37-9A4E720DD074}" type="pres">
      <dgm:prSet presAssocID="{C9A20248-7FF8-4866-BA99-2B537C4EA063}" presName="textB" presStyleLbl="revTx" presStyleIdx="9" presStyleCnt="11">
        <dgm:presLayoutVars>
          <dgm:bulletEnabled val="1"/>
        </dgm:presLayoutVars>
      </dgm:prSet>
      <dgm:spPr/>
    </dgm:pt>
    <dgm:pt modelId="{9E995583-6E21-4D6B-BE69-C1553DFB7D1F}" type="pres">
      <dgm:prSet presAssocID="{C9A20248-7FF8-4866-BA99-2B537C4EA063}" presName="circleB" presStyleLbl="node1" presStyleIdx="9" presStyleCnt="11"/>
      <dgm:spPr/>
    </dgm:pt>
    <dgm:pt modelId="{33854FC2-D176-4D38-B1C6-B6A045B06CB0}" type="pres">
      <dgm:prSet presAssocID="{C9A20248-7FF8-4866-BA99-2B537C4EA063}" presName="spaceB" presStyleCnt="0"/>
      <dgm:spPr/>
    </dgm:pt>
    <dgm:pt modelId="{DB8AC5D6-6849-4667-A4AC-B25963F6043E}" type="pres">
      <dgm:prSet presAssocID="{44AEC0B5-C3A4-4D0B-B4F7-312411F6AEFA}" presName="space" presStyleCnt="0"/>
      <dgm:spPr/>
    </dgm:pt>
    <dgm:pt modelId="{34FE7875-D21C-41C2-8267-8F254C3042A3}" type="pres">
      <dgm:prSet presAssocID="{5CEAA1C7-772F-412A-AA43-23F4A910C7D1}" presName="compositeA" presStyleCnt="0"/>
      <dgm:spPr/>
    </dgm:pt>
    <dgm:pt modelId="{0F13F7D0-2E51-4BC4-93CB-7C427D5F62B5}" type="pres">
      <dgm:prSet presAssocID="{5CEAA1C7-772F-412A-AA43-23F4A910C7D1}" presName="textA" presStyleLbl="revTx" presStyleIdx="10" presStyleCnt="11">
        <dgm:presLayoutVars>
          <dgm:bulletEnabled val="1"/>
        </dgm:presLayoutVars>
      </dgm:prSet>
      <dgm:spPr/>
    </dgm:pt>
    <dgm:pt modelId="{82438E95-13B2-49C0-A61A-67A39E64DC3C}" type="pres">
      <dgm:prSet presAssocID="{5CEAA1C7-772F-412A-AA43-23F4A910C7D1}" presName="circleA" presStyleLbl="node1" presStyleIdx="10" presStyleCnt="11"/>
      <dgm:spPr/>
    </dgm:pt>
    <dgm:pt modelId="{B9407CB7-DB4A-4540-9390-8103BDDB1B26}" type="pres">
      <dgm:prSet presAssocID="{5CEAA1C7-772F-412A-AA43-23F4A910C7D1}" presName="spaceA" presStyleCnt="0"/>
      <dgm:spPr/>
    </dgm:pt>
  </dgm:ptLst>
  <dgm:cxnLst>
    <dgm:cxn modelId="{271B2100-9FB2-435C-82EC-B896D4C737E0}" srcId="{29CFA8EA-972C-433D-9861-6BD76FB2E152}" destId="{561269D3-C9EC-49AB-95A7-FB8E33956FF1}" srcOrd="0" destOrd="0" parTransId="{5E5C1AB2-7110-4F37-BA81-478826DF947B}" sibTransId="{6DAF7FFF-7535-4A77-8CE9-E605F828D43A}"/>
    <dgm:cxn modelId="{F30DE316-D351-4C34-A412-BA51A13A8CF9}" srcId="{29CFA8EA-972C-433D-9861-6BD76FB2E152}" destId="{702C2741-9FDE-46A0-B345-ACB9B20C4AB9}" srcOrd="2" destOrd="0" parTransId="{8C84F930-AE21-40AD-8428-62B89D446CC1}" sibTransId="{E878256C-38CD-4D32-AB9E-DF8CAA4E3BBD}"/>
    <dgm:cxn modelId="{BD21F634-FC66-4F75-B4CC-AC9676D5A7CE}" type="presOf" srcId="{4D5E4FF0-6DF3-43F8-ADB0-ED522ED31BF3}" destId="{AF6D9AA5-94F0-440B-8754-6FB9A039678C}" srcOrd="0" destOrd="0" presId="urn:microsoft.com/office/officeart/2005/8/layout/hProcess11"/>
    <dgm:cxn modelId="{E8216764-731F-4898-B214-F0C46EF95D90}" srcId="{29CFA8EA-972C-433D-9861-6BD76FB2E152}" destId="{B4EDDBF8-1EED-43E0-9D26-50EA386B36D6}" srcOrd="5" destOrd="0" parTransId="{2A791531-12A0-497D-8995-41D7B0691ACA}" sibTransId="{ADC1479E-0E39-4353-83D5-E0460E8A540C}"/>
    <dgm:cxn modelId="{FB9C6948-8109-4F9D-A3AE-F8EB873B80A3}" srcId="{29CFA8EA-972C-433D-9861-6BD76FB2E152}" destId="{051BFA1F-9B0B-48AF-92DC-76BDC688EABE}" srcOrd="1" destOrd="0" parTransId="{A28587A4-3499-4DAB-9AB5-1F38217367B0}" sibTransId="{890CFD09-1C3D-4FEE-903C-EB383F85DB61}"/>
    <dgm:cxn modelId="{34B4AB4F-7ECD-476E-A839-B25A5C7CCE68}" srcId="{29CFA8EA-972C-433D-9861-6BD76FB2E152}" destId="{D11F3690-9536-4F92-B826-DEC2B16FC474}" srcOrd="7" destOrd="0" parTransId="{15C2CB9C-7192-42D3-A0E0-45A71DA50BDB}" sibTransId="{F01613BC-F9FD-42AF-ADA3-76BFAC4220BD}"/>
    <dgm:cxn modelId="{A7338172-EE80-42F1-A586-D551AFB53CD6}" srcId="{29CFA8EA-972C-433D-9861-6BD76FB2E152}" destId="{0ADC7EFA-B977-4352-86B0-B9F8F32B6C64}" srcOrd="4" destOrd="0" parTransId="{23D60D5B-DD51-4296-B567-B989B10F896E}" sibTransId="{2FFABCDE-5477-4EED-BDFB-96875C32A552}"/>
    <dgm:cxn modelId="{17990454-1575-41BD-9FD1-CA89E8A637C8}" srcId="{29CFA8EA-972C-433D-9861-6BD76FB2E152}" destId="{5CEAA1C7-772F-412A-AA43-23F4A910C7D1}" srcOrd="10" destOrd="0" parTransId="{7498298D-743C-4076-8947-BE0C2547EC3A}" sibTransId="{30CA0042-68C9-4589-8E31-2B23943095F1}"/>
    <dgm:cxn modelId="{27E81E54-D7E1-42F0-87CE-AAD3A4B6DB6F}" type="presOf" srcId="{561269D3-C9EC-49AB-95A7-FB8E33956FF1}" destId="{58DCEDAE-90F9-4B0A-99BB-E08658015750}" srcOrd="0" destOrd="0" presId="urn:microsoft.com/office/officeart/2005/8/layout/hProcess11"/>
    <dgm:cxn modelId="{43955C81-D1AE-40A3-808F-824F9F996E30}" type="presOf" srcId="{702C2741-9FDE-46A0-B345-ACB9B20C4AB9}" destId="{D3B1626B-E776-4F06-8CBA-CC4C72321251}" srcOrd="0" destOrd="0" presId="urn:microsoft.com/office/officeart/2005/8/layout/hProcess11"/>
    <dgm:cxn modelId="{6346969A-8E7B-4711-B56F-A4369F703E9A}" type="presOf" srcId="{0ADC7EFA-B977-4352-86B0-B9F8F32B6C64}" destId="{894E50C3-186D-48E4-9741-46FF55601046}" srcOrd="0" destOrd="0" presId="urn:microsoft.com/office/officeart/2005/8/layout/hProcess11"/>
    <dgm:cxn modelId="{9507E99B-7030-4865-AFCD-92A5ECF04BE4}" srcId="{29CFA8EA-972C-433D-9861-6BD76FB2E152}" destId="{C9A20248-7FF8-4866-BA99-2B537C4EA063}" srcOrd="9" destOrd="0" parTransId="{98A46EFF-D596-4C05-BFD7-DD52E1E3C0FC}" sibTransId="{44AEC0B5-C3A4-4D0B-B4F7-312411F6AEFA}"/>
    <dgm:cxn modelId="{264B12A1-404F-4327-995D-5E4F79966998}" srcId="{29CFA8EA-972C-433D-9861-6BD76FB2E152}" destId="{4D5E4FF0-6DF3-43F8-ADB0-ED522ED31BF3}" srcOrd="6" destOrd="0" parTransId="{AC60833C-FBC4-4514-A1BB-97F484133071}" sibTransId="{AAF1A422-9894-4BF4-B5D0-14510E49E7DC}"/>
    <dgm:cxn modelId="{4B5BC4B5-E994-4EED-9547-209FA13019D7}" srcId="{29CFA8EA-972C-433D-9861-6BD76FB2E152}" destId="{6449C98E-774B-438D-9E57-C54457DF6920}" srcOrd="3" destOrd="0" parTransId="{4AA440F6-A34B-4B19-981B-20B89E84E4BB}" sibTransId="{9D3B1397-FE8C-4CEC-85C3-CAD0E7C69F07}"/>
    <dgm:cxn modelId="{FB38FDC3-6246-4066-826D-FD885ADAD333}" type="presOf" srcId="{D11F3690-9536-4F92-B826-DEC2B16FC474}" destId="{F200CE8E-D4D3-4CD6-9539-9EC6F995F1FA}" srcOrd="0" destOrd="0" presId="urn:microsoft.com/office/officeart/2005/8/layout/hProcess11"/>
    <dgm:cxn modelId="{831148C9-DEF0-485A-A7EE-69C65762EC53}" type="presOf" srcId="{2789D676-B23C-4EBA-9572-C8C83A640073}" destId="{40AF5EDE-A403-4409-8C79-181334C6167C}" srcOrd="0" destOrd="0" presId="urn:microsoft.com/office/officeart/2005/8/layout/hProcess11"/>
    <dgm:cxn modelId="{AE88D2CA-E10F-45CE-8837-D49CB343CE20}" type="presOf" srcId="{6449C98E-774B-438D-9E57-C54457DF6920}" destId="{9EB4453D-7455-43C4-93A9-C5079CB10577}" srcOrd="0" destOrd="0" presId="urn:microsoft.com/office/officeart/2005/8/layout/hProcess11"/>
    <dgm:cxn modelId="{424CBADC-C893-4E3B-AA3F-32272D6DF5B0}" type="presOf" srcId="{C9A20248-7FF8-4866-BA99-2B537C4EA063}" destId="{83DE25B8-3C46-4FA8-9B37-9A4E720DD074}" srcOrd="0" destOrd="0" presId="urn:microsoft.com/office/officeart/2005/8/layout/hProcess11"/>
    <dgm:cxn modelId="{899D1DDF-2F30-49FD-8819-16D988BB8407}" type="presOf" srcId="{29CFA8EA-972C-433D-9861-6BD76FB2E152}" destId="{5EC2DA18-6D0A-464E-B230-170B3A0FA1EB}" srcOrd="0" destOrd="0" presId="urn:microsoft.com/office/officeart/2005/8/layout/hProcess11"/>
    <dgm:cxn modelId="{2C263BDF-E4A4-437D-B11B-89BDD6D7A6FD}" srcId="{29CFA8EA-972C-433D-9861-6BD76FB2E152}" destId="{2789D676-B23C-4EBA-9572-C8C83A640073}" srcOrd="8" destOrd="0" parTransId="{5B585E91-B601-4AB6-BCD0-D9A336D8780F}" sibTransId="{8223E2C0-2F4A-45C9-A06A-9A2AF7B1E6E4}"/>
    <dgm:cxn modelId="{9C6D3BF5-8B21-40CE-B3D6-2A60B36F1001}" type="presOf" srcId="{051BFA1F-9B0B-48AF-92DC-76BDC688EABE}" destId="{D65382AA-D6EC-459C-88E6-B7E343E209EB}" srcOrd="0" destOrd="0" presId="urn:microsoft.com/office/officeart/2005/8/layout/hProcess11"/>
    <dgm:cxn modelId="{31C159F8-30BE-4E17-B5DE-0EF8F6347C58}" type="presOf" srcId="{B4EDDBF8-1EED-43E0-9D26-50EA386B36D6}" destId="{D3AF71AF-5E1F-4DC4-8360-FBADE000DCE4}" srcOrd="0" destOrd="0" presId="urn:microsoft.com/office/officeart/2005/8/layout/hProcess11"/>
    <dgm:cxn modelId="{D6117DF9-31D9-436C-8F9F-A07500718F16}" type="presOf" srcId="{5CEAA1C7-772F-412A-AA43-23F4A910C7D1}" destId="{0F13F7D0-2E51-4BC4-93CB-7C427D5F62B5}" srcOrd="0" destOrd="0" presId="urn:microsoft.com/office/officeart/2005/8/layout/hProcess11"/>
    <dgm:cxn modelId="{9ED26707-0328-4EF5-8941-E601AF5B6E49}" type="presParOf" srcId="{5EC2DA18-6D0A-464E-B230-170B3A0FA1EB}" destId="{FA6FE4D2-F92B-4780-862B-1C175785F10A}" srcOrd="0" destOrd="0" presId="urn:microsoft.com/office/officeart/2005/8/layout/hProcess11"/>
    <dgm:cxn modelId="{0B9785C7-43E5-4FC3-B17D-064720295F84}" type="presParOf" srcId="{5EC2DA18-6D0A-464E-B230-170B3A0FA1EB}" destId="{D05ECC4C-EAA0-4E50-87C9-79EE64C43315}" srcOrd="1" destOrd="0" presId="urn:microsoft.com/office/officeart/2005/8/layout/hProcess11"/>
    <dgm:cxn modelId="{B087FE7C-3E40-486E-A499-1CD1A3CD53B0}" type="presParOf" srcId="{D05ECC4C-EAA0-4E50-87C9-79EE64C43315}" destId="{83BF5F00-C4CE-47E0-BD07-16D620E5E642}" srcOrd="0" destOrd="0" presId="urn:microsoft.com/office/officeart/2005/8/layout/hProcess11"/>
    <dgm:cxn modelId="{0DA54B05-BEA2-40A6-AB16-5F11D8382850}" type="presParOf" srcId="{83BF5F00-C4CE-47E0-BD07-16D620E5E642}" destId="{58DCEDAE-90F9-4B0A-99BB-E08658015750}" srcOrd="0" destOrd="0" presId="urn:microsoft.com/office/officeart/2005/8/layout/hProcess11"/>
    <dgm:cxn modelId="{3F4143AF-70DB-412A-AF0D-400A3B412CFF}" type="presParOf" srcId="{83BF5F00-C4CE-47E0-BD07-16D620E5E642}" destId="{41A17EF2-FC93-4F24-B584-CF3BBF55309B}" srcOrd="1" destOrd="0" presId="urn:microsoft.com/office/officeart/2005/8/layout/hProcess11"/>
    <dgm:cxn modelId="{759FBBF6-C80D-40A4-8658-DB5AA9D51BEA}" type="presParOf" srcId="{83BF5F00-C4CE-47E0-BD07-16D620E5E642}" destId="{206DF856-B1D7-4DC3-B861-F73D90A1AB26}" srcOrd="2" destOrd="0" presId="urn:microsoft.com/office/officeart/2005/8/layout/hProcess11"/>
    <dgm:cxn modelId="{6F218C9E-2427-4BBC-B049-2EF7B09C2170}" type="presParOf" srcId="{D05ECC4C-EAA0-4E50-87C9-79EE64C43315}" destId="{F346F385-C76E-4379-9D42-6FDBB01313D7}" srcOrd="1" destOrd="0" presId="urn:microsoft.com/office/officeart/2005/8/layout/hProcess11"/>
    <dgm:cxn modelId="{987B3917-AEF3-478E-B4CC-9CFEFB0CB9C5}" type="presParOf" srcId="{D05ECC4C-EAA0-4E50-87C9-79EE64C43315}" destId="{BC5BD04C-D82C-45E1-ABC9-993D357DA01B}" srcOrd="2" destOrd="0" presId="urn:microsoft.com/office/officeart/2005/8/layout/hProcess11"/>
    <dgm:cxn modelId="{999C73DC-0B88-4556-B835-D49A8DB19143}" type="presParOf" srcId="{BC5BD04C-D82C-45E1-ABC9-993D357DA01B}" destId="{D65382AA-D6EC-459C-88E6-B7E343E209EB}" srcOrd="0" destOrd="0" presId="urn:microsoft.com/office/officeart/2005/8/layout/hProcess11"/>
    <dgm:cxn modelId="{1D053EA5-0CCA-4749-8C6F-2AD1ED2812DD}" type="presParOf" srcId="{BC5BD04C-D82C-45E1-ABC9-993D357DA01B}" destId="{024396FE-16EF-47BF-B9C9-A85D151F0F62}" srcOrd="1" destOrd="0" presId="urn:microsoft.com/office/officeart/2005/8/layout/hProcess11"/>
    <dgm:cxn modelId="{F25822CC-4EC2-49CF-9E83-3E852DE4B0F0}" type="presParOf" srcId="{BC5BD04C-D82C-45E1-ABC9-993D357DA01B}" destId="{38014D22-B0E9-4625-8FBC-D75E0CE476A6}" srcOrd="2" destOrd="0" presId="urn:microsoft.com/office/officeart/2005/8/layout/hProcess11"/>
    <dgm:cxn modelId="{A4D451FC-66D7-4D79-B356-BB385486ECC2}" type="presParOf" srcId="{D05ECC4C-EAA0-4E50-87C9-79EE64C43315}" destId="{C5A9ACEF-D560-401E-9E76-F4F7D87AC6AA}" srcOrd="3" destOrd="0" presId="urn:microsoft.com/office/officeart/2005/8/layout/hProcess11"/>
    <dgm:cxn modelId="{3B0F0878-9809-4B3A-AC7D-871E678B15E5}" type="presParOf" srcId="{D05ECC4C-EAA0-4E50-87C9-79EE64C43315}" destId="{66B7F1C2-E341-4E29-B1D9-16E4315AD94D}" srcOrd="4" destOrd="0" presId="urn:microsoft.com/office/officeart/2005/8/layout/hProcess11"/>
    <dgm:cxn modelId="{6B09CE38-2B3E-476E-95E1-B853267C895F}" type="presParOf" srcId="{66B7F1C2-E341-4E29-B1D9-16E4315AD94D}" destId="{D3B1626B-E776-4F06-8CBA-CC4C72321251}" srcOrd="0" destOrd="0" presId="urn:microsoft.com/office/officeart/2005/8/layout/hProcess11"/>
    <dgm:cxn modelId="{ABB50E39-7A40-42DC-90C2-DFBCA786F7FC}" type="presParOf" srcId="{66B7F1C2-E341-4E29-B1D9-16E4315AD94D}" destId="{FCF88B4F-0D54-40ED-80C6-E2ABD34D8B6D}" srcOrd="1" destOrd="0" presId="urn:microsoft.com/office/officeart/2005/8/layout/hProcess11"/>
    <dgm:cxn modelId="{2F91984A-B568-41A7-8888-415ACB980335}" type="presParOf" srcId="{66B7F1C2-E341-4E29-B1D9-16E4315AD94D}" destId="{00CC8B1B-99FC-4BD7-90F7-7D09B9A09988}" srcOrd="2" destOrd="0" presId="urn:microsoft.com/office/officeart/2005/8/layout/hProcess11"/>
    <dgm:cxn modelId="{558FD98C-E592-4483-92B2-EB953204BF1A}" type="presParOf" srcId="{D05ECC4C-EAA0-4E50-87C9-79EE64C43315}" destId="{4EFAE446-6434-4EEF-8D1A-81C4CACA9B73}" srcOrd="5" destOrd="0" presId="urn:microsoft.com/office/officeart/2005/8/layout/hProcess11"/>
    <dgm:cxn modelId="{5F3FC22D-3E82-4567-85C1-206CC9CEB6BA}" type="presParOf" srcId="{D05ECC4C-EAA0-4E50-87C9-79EE64C43315}" destId="{0ED9B102-2CAE-4DB4-A793-F727E3048A4B}" srcOrd="6" destOrd="0" presId="urn:microsoft.com/office/officeart/2005/8/layout/hProcess11"/>
    <dgm:cxn modelId="{248B7EFA-E963-48F5-931B-6729204E8C42}" type="presParOf" srcId="{0ED9B102-2CAE-4DB4-A793-F727E3048A4B}" destId="{9EB4453D-7455-43C4-93A9-C5079CB10577}" srcOrd="0" destOrd="0" presId="urn:microsoft.com/office/officeart/2005/8/layout/hProcess11"/>
    <dgm:cxn modelId="{F60D6E2D-9CEF-42BC-BAD7-3890A5862303}" type="presParOf" srcId="{0ED9B102-2CAE-4DB4-A793-F727E3048A4B}" destId="{6D88FDF4-2CF3-4885-BD2C-CB4E5E14F32B}" srcOrd="1" destOrd="0" presId="urn:microsoft.com/office/officeart/2005/8/layout/hProcess11"/>
    <dgm:cxn modelId="{2ED79CAF-4953-4E24-B435-67459A792CE1}" type="presParOf" srcId="{0ED9B102-2CAE-4DB4-A793-F727E3048A4B}" destId="{B5A2D0C5-1029-4D63-90FD-A6B3FF7A5EBA}" srcOrd="2" destOrd="0" presId="urn:microsoft.com/office/officeart/2005/8/layout/hProcess11"/>
    <dgm:cxn modelId="{DDD7BC36-C0D6-41FB-9CF7-0A2646042302}" type="presParOf" srcId="{D05ECC4C-EAA0-4E50-87C9-79EE64C43315}" destId="{361E2AC6-524E-41D0-8628-078443BA539D}" srcOrd="7" destOrd="0" presId="urn:microsoft.com/office/officeart/2005/8/layout/hProcess11"/>
    <dgm:cxn modelId="{66CAF5E6-E878-43EE-9ABF-CDCD9A1BA7D3}" type="presParOf" srcId="{D05ECC4C-EAA0-4E50-87C9-79EE64C43315}" destId="{5E35E2C4-9D5A-4704-AF1F-A8DC3B5B0BE8}" srcOrd="8" destOrd="0" presId="urn:microsoft.com/office/officeart/2005/8/layout/hProcess11"/>
    <dgm:cxn modelId="{9AE35210-C965-4199-813F-1FAB1A64EC0C}" type="presParOf" srcId="{5E35E2C4-9D5A-4704-AF1F-A8DC3B5B0BE8}" destId="{894E50C3-186D-48E4-9741-46FF55601046}" srcOrd="0" destOrd="0" presId="urn:microsoft.com/office/officeart/2005/8/layout/hProcess11"/>
    <dgm:cxn modelId="{2F9A3825-C516-4CF9-84D5-E8FD7944971E}" type="presParOf" srcId="{5E35E2C4-9D5A-4704-AF1F-A8DC3B5B0BE8}" destId="{AF49AB35-ACE9-4259-AF1B-4EB3D318D2CB}" srcOrd="1" destOrd="0" presId="urn:microsoft.com/office/officeart/2005/8/layout/hProcess11"/>
    <dgm:cxn modelId="{618638B4-E52F-44B3-9267-DE22BA4190FC}" type="presParOf" srcId="{5E35E2C4-9D5A-4704-AF1F-A8DC3B5B0BE8}" destId="{0F1D92F3-BF5B-4095-A6A3-25E69CB1072B}" srcOrd="2" destOrd="0" presId="urn:microsoft.com/office/officeart/2005/8/layout/hProcess11"/>
    <dgm:cxn modelId="{224EBDD7-B0A3-4950-B58F-A2EB0905C7DB}" type="presParOf" srcId="{D05ECC4C-EAA0-4E50-87C9-79EE64C43315}" destId="{BC09B49D-294A-451C-9FE6-2E0D38832343}" srcOrd="9" destOrd="0" presId="urn:microsoft.com/office/officeart/2005/8/layout/hProcess11"/>
    <dgm:cxn modelId="{79C8BDD4-609C-490C-8E76-571CE762DE10}" type="presParOf" srcId="{D05ECC4C-EAA0-4E50-87C9-79EE64C43315}" destId="{1DA720DD-11FF-4746-9BD8-FDF773E7D32D}" srcOrd="10" destOrd="0" presId="urn:microsoft.com/office/officeart/2005/8/layout/hProcess11"/>
    <dgm:cxn modelId="{CBA927D1-E384-4E88-8172-4365607B0B4E}" type="presParOf" srcId="{1DA720DD-11FF-4746-9BD8-FDF773E7D32D}" destId="{D3AF71AF-5E1F-4DC4-8360-FBADE000DCE4}" srcOrd="0" destOrd="0" presId="urn:microsoft.com/office/officeart/2005/8/layout/hProcess11"/>
    <dgm:cxn modelId="{B3465C0B-3856-4164-8FBD-74EA1F6FB9EB}" type="presParOf" srcId="{1DA720DD-11FF-4746-9BD8-FDF773E7D32D}" destId="{48C39971-63BF-43C2-9BD1-49993CECEE37}" srcOrd="1" destOrd="0" presId="urn:microsoft.com/office/officeart/2005/8/layout/hProcess11"/>
    <dgm:cxn modelId="{50E31714-C50E-40BD-98DA-A035E0C654F8}" type="presParOf" srcId="{1DA720DD-11FF-4746-9BD8-FDF773E7D32D}" destId="{1F83272D-F04D-453D-A1DE-24A032A38A64}" srcOrd="2" destOrd="0" presId="urn:microsoft.com/office/officeart/2005/8/layout/hProcess11"/>
    <dgm:cxn modelId="{6302E7E0-A233-4CFE-9409-30CDFBE45BB8}" type="presParOf" srcId="{D05ECC4C-EAA0-4E50-87C9-79EE64C43315}" destId="{2429D828-79E6-44C9-AD06-2CE872E3D76C}" srcOrd="11" destOrd="0" presId="urn:microsoft.com/office/officeart/2005/8/layout/hProcess11"/>
    <dgm:cxn modelId="{111752A9-19B2-4E8F-8C15-5062CB19BFD2}" type="presParOf" srcId="{D05ECC4C-EAA0-4E50-87C9-79EE64C43315}" destId="{DD45D78D-4782-4AF8-B3FA-C622A1479326}" srcOrd="12" destOrd="0" presId="urn:microsoft.com/office/officeart/2005/8/layout/hProcess11"/>
    <dgm:cxn modelId="{DB4A8DB2-FEA3-444C-B3F4-C9C4D62395F2}" type="presParOf" srcId="{DD45D78D-4782-4AF8-B3FA-C622A1479326}" destId="{AF6D9AA5-94F0-440B-8754-6FB9A039678C}" srcOrd="0" destOrd="0" presId="urn:microsoft.com/office/officeart/2005/8/layout/hProcess11"/>
    <dgm:cxn modelId="{1BD8B9B2-AB60-4CDE-90CB-13B5C88B17E1}" type="presParOf" srcId="{DD45D78D-4782-4AF8-B3FA-C622A1479326}" destId="{D426E1CD-220E-4616-B77E-D1E5F1829AED}" srcOrd="1" destOrd="0" presId="urn:microsoft.com/office/officeart/2005/8/layout/hProcess11"/>
    <dgm:cxn modelId="{BD8AF117-E136-48C7-B44C-BDAA5CEAFD49}" type="presParOf" srcId="{DD45D78D-4782-4AF8-B3FA-C622A1479326}" destId="{51C4B78F-6C12-4C04-BE40-40EA574A525E}" srcOrd="2" destOrd="0" presId="urn:microsoft.com/office/officeart/2005/8/layout/hProcess11"/>
    <dgm:cxn modelId="{062BF751-4022-4629-B715-2F31C768F4E6}" type="presParOf" srcId="{D05ECC4C-EAA0-4E50-87C9-79EE64C43315}" destId="{14D5ABD0-8C99-4D43-B5D0-53E351EC15A4}" srcOrd="13" destOrd="0" presId="urn:microsoft.com/office/officeart/2005/8/layout/hProcess11"/>
    <dgm:cxn modelId="{F969E054-202B-4605-9EDA-F458E25EFE90}" type="presParOf" srcId="{D05ECC4C-EAA0-4E50-87C9-79EE64C43315}" destId="{8269DC87-249A-4327-B17C-54823FF096DF}" srcOrd="14" destOrd="0" presId="urn:microsoft.com/office/officeart/2005/8/layout/hProcess11"/>
    <dgm:cxn modelId="{D5CFD80C-449C-49FA-A892-33555B8CE268}" type="presParOf" srcId="{8269DC87-249A-4327-B17C-54823FF096DF}" destId="{F200CE8E-D4D3-4CD6-9539-9EC6F995F1FA}" srcOrd="0" destOrd="0" presId="urn:microsoft.com/office/officeart/2005/8/layout/hProcess11"/>
    <dgm:cxn modelId="{67E4B413-811D-4F1B-962C-3A7D749E02B7}" type="presParOf" srcId="{8269DC87-249A-4327-B17C-54823FF096DF}" destId="{8E560D61-E115-4B1A-82F6-008C54D785F8}" srcOrd="1" destOrd="0" presId="urn:microsoft.com/office/officeart/2005/8/layout/hProcess11"/>
    <dgm:cxn modelId="{93A58F46-AFB9-4533-8DB7-73E5D2546915}" type="presParOf" srcId="{8269DC87-249A-4327-B17C-54823FF096DF}" destId="{58546D1A-C007-4E92-BAB3-CFA041A0224B}" srcOrd="2" destOrd="0" presId="urn:microsoft.com/office/officeart/2005/8/layout/hProcess11"/>
    <dgm:cxn modelId="{83784F59-8548-40E4-B730-5AA1BB85AAC5}" type="presParOf" srcId="{D05ECC4C-EAA0-4E50-87C9-79EE64C43315}" destId="{BFB5C481-20F2-41B0-BA4B-6ED0CFCDB8AB}" srcOrd="15" destOrd="0" presId="urn:microsoft.com/office/officeart/2005/8/layout/hProcess11"/>
    <dgm:cxn modelId="{944C17D5-8DD1-473B-843A-BAAC3A0EEE2C}" type="presParOf" srcId="{D05ECC4C-EAA0-4E50-87C9-79EE64C43315}" destId="{38AD74B4-5D43-467B-80CA-D81AF7C918C0}" srcOrd="16" destOrd="0" presId="urn:microsoft.com/office/officeart/2005/8/layout/hProcess11"/>
    <dgm:cxn modelId="{4E658BA4-E418-46B9-9F16-2C5197E7FB20}" type="presParOf" srcId="{38AD74B4-5D43-467B-80CA-D81AF7C918C0}" destId="{40AF5EDE-A403-4409-8C79-181334C6167C}" srcOrd="0" destOrd="0" presId="urn:microsoft.com/office/officeart/2005/8/layout/hProcess11"/>
    <dgm:cxn modelId="{9FF58B57-D52D-4FD9-A9FC-CB5232E3D93C}" type="presParOf" srcId="{38AD74B4-5D43-467B-80CA-D81AF7C918C0}" destId="{24A76072-FB41-43AC-8AB5-14865D2D7F58}" srcOrd="1" destOrd="0" presId="urn:microsoft.com/office/officeart/2005/8/layout/hProcess11"/>
    <dgm:cxn modelId="{3081BB6A-B674-4050-9BAA-E86420382EA1}" type="presParOf" srcId="{38AD74B4-5D43-467B-80CA-D81AF7C918C0}" destId="{E60321AE-5929-4A8E-9D30-1CED946B90B7}" srcOrd="2" destOrd="0" presId="urn:microsoft.com/office/officeart/2005/8/layout/hProcess11"/>
    <dgm:cxn modelId="{2A5D7A29-3B72-48ED-9CF4-C1E6626E4F47}" type="presParOf" srcId="{D05ECC4C-EAA0-4E50-87C9-79EE64C43315}" destId="{F801A443-C941-4609-861D-8C4AE0DFAAB0}" srcOrd="17" destOrd="0" presId="urn:microsoft.com/office/officeart/2005/8/layout/hProcess11"/>
    <dgm:cxn modelId="{53A85CC9-A983-4F14-8577-254A97B20A08}" type="presParOf" srcId="{D05ECC4C-EAA0-4E50-87C9-79EE64C43315}" destId="{3D10B119-6656-4523-8AF9-ED2A5FB618AF}" srcOrd="18" destOrd="0" presId="urn:microsoft.com/office/officeart/2005/8/layout/hProcess11"/>
    <dgm:cxn modelId="{514D1D1C-BABC-4AC6-83DD-DB3B887FA0FC}" type="presParOf" srcId="{3D10B119-6656-4523-8AF9-ED2A5FB618AF}" destId="{83DE25B8-3C46-4FA8-9B37-9A4E720DD074}" srcOrd="0" destOrd="0" presId="urn:microsoft.com/office/officeart/2005/8/layout/hProcess11"/>
    <dgm:cxn modelId="{2651868A-17FD-4CBA-913B-9F397DC021FB}" type="presParOf" srcId="{3D10B119-6656-4523-8AF9-ED2A5FB618AF}" destId="{9E995583-6E21-4D6B-BE69-C1553DFB7D1F}" srcOrd="1" destOrd="0" presId="urn:microsoft.com/office/officeart/2005/8/layout/hProcess11"/>
    <dgm:cxn modelId="{A1EFA495-DBE6-4497-934B-E21B9AEA83F2}" type="presParOf" srcId="{3D10B119-6656-4523-8AF9-ED2A5FB618AF}" destId="{33854FC2-D176-4D38-B1C6-B6A045B06CB0}" srcOrd="2" destOrd="0" presId="urn:microsoft.com/office/officeart/2005/8/layout/hProcess11"/>
    <dgm:cxn modelId="{F374CD75-B89A-4B0A-B967-A06487A7A8A4}" type="presParOf" srcId="{D05ECC4C-EAA0-4E50-87C9-79EE64C43315}" destId="{DB8AC5D6-6849-4667-A4AC-B25963F6043E}" srcOrd="19" destOrd="0" presId="urn:microsoft.com/office/officeart/2005/8/layout/hProcess11"/>
    <dgm:cxn modelId="{92D49DCF-AA4A-4B1D-8E3A-175DB420FD13}" type="presParOf" srcId="{D05ECC4C-EAA0-4E50-87C9-79EE64C43315}" destId="{34FE7875-D21C-41C2-8267-8F254C3042A3}" srcOrd="20" destOrd="0" presId="urn:microsoft.com/office/officeart/2005/8/layout/hProcess11"/>
    <dgm:cxn modelId="{51C41A2E-4CEE-456B-AA3E-235B4D1D4254}" type="presParOf" srcId="{34FE7875-D21C-41C2-8267-8F254C3042A3}" destId="{0F13F7D0-2E51-4BC4-93CB-7C427D5F62B5}" srcOrd="0" destOrd="0" presId="urn:microsoft.com/office/officeart/2005/8/layout/hProcess11"/>
    <dgm:cxn modelId="{C417BAA2-F639-47C1-92C2-58E9D3B6709F}" type="presParOf" srcId="{34FE7875-D21C-41C2-8267-8F254C3042A3}" destId="{82438E95-13B2-49C0-A61A-67A39E64DC3C}" srcOrd="1" destOrd="0" presId="urn:microsoft.com/office/officeart/2005/8/layout/hProcess11"/>
    <dgm:cxn modelId="{F506F811-DDA5-4398-8A7D-42322B923E88}" type="presParOf" srcId="{34FE7875-D21C-41C2-8267-8F254C3042A3}" destId="{B9407CB7-DB4A-4540-9390-8103BDDB1B26}" srcOrd="2" destOrd="0" presId="urn:microsoft.com/office/officeart/2005/8/layout/hProcess1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2FFB-443B-4741-AC22-50EB0B99576E}">
      <dsp:nvSpPr>
        <dsp:cNvPr id="0" name=""/>
        <dsp:cNvSpPr/>
      </dsp:nvSpPr>
      <dsp:spPr>
        <a:xfrm>
          <a:off x="545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The King’s Dream</a:t>
          </a:r>
        </a:p>
      </dsp:txBody>
      <dsp:txXfrm>
        <a:off x="545" y="47043"/>
        <a:ext cx="2128625" cy="1277175"/>
      </dsp:txXfrm>
    </dsp:sp>
    <dsp:sp modelId="{F82C7D70-E20A-47D1-BBB8-5DEE40FB35DA}">
      <dsp:nvSpPr>
        <dsp:cNvPr id="0" name=""/>
        <dsp:cNvSpPr/>
      </dsp:nvSpPr>
      <dsp:spPr>
        <a:xfrm>
          <a:off x="2342033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Daniel’s Dream</a:t>
          </a:r>
        </a:p>
      </dsp:txBody>
      <dsp:txXfrm>
        <a:off x="2342033" y="47043"/>
        <a:ext cx="2128625" cy="1277175"/>
      </dsp:txXfrm>
    </dsp:sp>
    <dsp:sp modelId="{E18331EB-34E0-421C-A04C-33885A40C739}">
      <dsp:nvSpPr>
        <dsp:cNvPr id="0" name=""/>
        <dsp:cNvSpPr/>
      </dsp:nvSpPr>
      <dsp:spPr>
        <a:xfrm>
          <a:off x="545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 Fiery Furnace</a:t>
          </a:r>
        </a:p>
      </dsp:txBody>
      <dsp:txXfrm>
        <a:off x="545" y="1537081"/>
        <a:ext cx="2128625" cy="1277175"/>
      </dsp:txXfrm>
    </dsp:sp>
    <dsp:sp modelId="{924A3EA4-0653-431F-8BD8-1821AD41066B}">
      <dsp:nvSpPr>
        <dsp:cNvPr id="0" name=""/>
        <dsp:cNvSpPr/>
      </dsp:nvSpPr>
      <dsp:spPr>
        <a:xfrm>
          <a:off x="2342033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The Lion’s Den</a:t>
          </a:r>
        </a:p>
      </dsp:txBody>
      <dsp:txXfrm>
        <a:off x="2342033" y="1537081"/>
        <a:ext cx="2128625" cy="1277175"/>
      </dsp:txXfrm>
    </dsp:sp>
    <dsp:sp modelId="{86AF471C-F00E-439C-8B16-41D5EEB8B53C}">
      <dsp:nvSpPr>
        <dsp:cNvPr id="0" name=""/>
        <dsp:cNvSpPr/>
      </dsp:nvSpPr>
      <dsp:spPr>
        <a:xfrm>
          <a:off x="545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Nebuchadnezzar’s Pride</a:t>
          </a:r>
        </a:p>
      </dsp:txBody>
      <dsp:txXfrm>
        <a:off x="545" y="3027119"/>
        <a:ext cx="2128625" cy="1277175"/>
      </dsp:txXfrm>
    </dsp:sp>
    <dsp:sp modelId="{ADD66992-B58C-4B9A-8A92-CDB41CB9A70E}">
      <dsp:nvSpPr>
        <dsp:cNvPr id="0" name=""/>
        <dsp:cNvSpPr/>
      </dsp:nvSpPr>
      <dsp:spPr>
        <a:xfrm>
          <a:off x="2342033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Belshazzar’s Pride</a:t>
          </a:r>
        </a:p>
      </dsp:txBody>
      <dsp:txXfrm>
        <a:off x="2342033" y="3027119"/>
        <a:ext cx="2128625" cy="1277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E4D2-F92B-4780-862B-1C175785F10A}">
      <dsp:nvSpPr>
        <dsp:cNvPr id="0" name=""/>
        <dsp:cNvSpPr/>
      </dsp:nvSpPr>
      <dsp:spPr>
        <a:xfrm>
          <a:off x="0" y="709080"/>
          <a:ext cx="9144000" cy="9454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CEDAE-90F9-4B0A-99BB-E08658015750}">
      <dsp:nvSpPr>
        <dsp:cNvPr id="0" name=""/>
        <dsp:cNvSpPr/>
      </dsp:nvSpPr>
      <dsp:spPr>
        <a:xfrm>
          <a:off x="2009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Captive! – Daniel 15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09" y="0"/>
        <a:ext cx="715267" cy="945440"/>
      </dsp:txXfrm>
    </dsp:sp>
    <dsp:sp modelId="{41A17EF2-FC93-4F24-B584-CF3BBF55309B}">
      <dsp:nvSpPr>
        <dsp:cNvPr id="0" name=""/>
        <dsp:cNvSpPr/>
      </dsp:nvSpPr>
      <dsp:spPr>
        <a:xfrm>
          <a:off x="241463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382AA-D6EC-459C-88E6-B7E343E209EB}">
      <dsp:nvSpPr>
        <dsp:cNvPr id="0" name=""/>
        <dsp:cNvSpPr/>
      </dsp:nvSpPr>
      <dsp:spPr>
        <a:xfrm>
          <a:off x="753040" y="141816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Statue Dream – Daniel 20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53040" y="1418160"/>
        <a:ext cx="715267" cy="945440"/>
      </dsp:txXfrm>
    </dsp:sp>
    <dsp:sp modelId="{024396FE-16EF-47BF-B9C9-A85D151F0F62}">
      <dsp:nvSpPr>
        <dsp:cNvPr id="0" name=""/>
        <dsp:cNvSpPr/>
      </dsp:nvSpPr>
      <dsp:spPr>
        <a:xfrm>
          <a:off x="992494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1626B-E776-4F06-8CBA-CC4C72321251}">
      <dsp:nvSpPr>
        <dsp:cNvPr id="0" name=""/>
        <dsp:cNvSpPr/>
      </dsp:nvSpPr>
      <dsp:spPr>
        <a:xfrm>
          <a:off x="1504071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Fiery Furnace – Daniel 22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504071" y="0"/>
        <a:ext cx="715267" cy="945440"/>
      </dsp:txXfrm>
    </dsp:sp>
    <dsp:sp modelId="{FCF88B4F-0D54-40ED-80C6-E2ABD34D8B6D}">
      <dsp:nvSpPr>
        <dsp:cNvPr id="0" name=""/>
        <dsp:cNvSpPr/>
      </dsp:nvSpPr>
      <dsp:spPr>
        <a:xfrm>
          <a:off x="1743525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4453D-7455-43C4-93A9-C5079CB10577}">
      <dsp:nvSpPr>
        <dsp:cNvPr id="0" name=""/>
        <dsp:cNvSpPr/>
      </dsp:nvSpPr>
      <dsp:spPr>
        <a:xfrm>
          <a:off x="2255103" y="141816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Neb. Dream – Daniel 30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255103" y="1418160"/>
        <a:ext cx="715267" cy="945440"/>
      </dsp:txXfrm>
    </dsp:sp>
    <dsp:sp modelId="{6D88FDF4-2CF3-4885-BD2C-CB4E5E14F32B}">
      <dsp:nvSpPr>
        <dsp:cNvPr id="0" name=""/>
        <dsp:cNvSpPr/>
      </dsp:nvSpPr>
      <dsp:spPr>
        <a:xfrm>
          <a:off x="2494557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50C3-186D-48E4-9741-46FF55601046}">
      <dsp:nvSpPr>
        <dsp:cNvPr id="0" name=""/>
        <dsp:cNvSpPr/>
      </dsp:nvSpPr>
      <dsp:spPr>
        <a:xfrm>
          <a:off x="3006134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Belshazzar takes over – Daniel 40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06134" y="0"/>
        <a:ext cx="715267" cy="945440"/>
      </dsp:txXfrm>
    </dsp:sp>
    <dsp:sp modelId="{AF49AB35-ACE9-4259-AF1B-4EB3D318D2CB}">
      <dsp:nvSpPr>
        <dsp:cNvPr id="0" name=""/>
        <dsp:cNvSpPr/>
      </dsp:nvSpPr>
      <dsp:spPr>
        <a:xfrm>
          <a:off x="3245588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F71AF-5E1F-4DC4-8360-FBADE000DCE4}">
      <dsp:nvSpPr>
        <dsp:cNvPr id="0" name=""/>
        <dsp:cNvSpPr/>
      </dsp:nvSpPr>
      <dsp:spPr>
        <a:xfrm>
          <a:off x="3757166" y="141816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bg1"/>
            </a:solidFill>
          </a:endParaRPr>
        </a:p>
      </dsp:txBody>
      <dsp:txXfrm>
        <a:off x="3757166" y="1418160"/>
        <a:ext cx="715267" cy="945440"/>
      </dsp:txXfrm>
    </dsp:sp>
    <dsp:sp modelId="{48C39971-63BF-43C2-9BD1-49993CECEE37}">
      <dsp:nvSpPr>
        <dsp:cNvPr id="0" name=""/>
        <dsp:cNvSpPr/>
      </dsp:nvSpPr>
      <dsp:spPr>
        <a:xfrm>
          <a:off x="3996620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D9AA5-94F0-440B-8754-6FB9A039678C}">
      <dsp:nvSpPr>
        <dsp:cNvPr id="0" name=""/>
        <dsp:cNvSpPr/>
      </dsp:nvSpPr>
      <dsp:spPr>
        <a:xfrm>
          <a:off x="4508197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Belshazzar and </a:t>
          </a:r>
          <a:r>
            <a:rPr lang="en-US" sz="1000" kern="1200" dirty="0" err="1">
              <a:solidFill>
                <a:schemeClr val="bg1"/>
              </a:solidFill>
            </a:rPr>
            <a:t>Nabonidis</a:t>
          </a:r>
          <a:r>
            <a:rPr lang="en-US" sz="1000" kern="1200" dirty="0">
              <a:solidFill>
                <a:schemeClr val="bg1"/>
              </a:solidFill>
            </a:rPr>
            <a:t> rules</a:t>
          </a:r>
        </a:p>
      </dsp:txBody>
      <dsp:txXfrm>
        <a:off x="4508197" y="0"/>
        <a:ext cx="715267" cy="945440"/>
      </dsp:txXfrm>
    </dsp:sp>
    <dsp:sp modelId="{D426E1CD-220E-4616-B77E-D1E5F1829AED}">
      <dsp:nvSpPr>
        <dsp:cNvPr id="0" name=""/>
        <dsp:cNvSpPr/>
      </dsp:nvSpPr>
      <dsp:spPr>
        <a:xfrm>
          <a:off x="4747651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0CE8E-D4D3-4CD6-9539-9EC6F995F1FA}">
      <dsp:nvSpPr>
        <dsp:cNvPr id="0" name=""/>
        <dsp:cNvSpPr/>
      </dsp:nvSpPr>
      <dsp:spPr>
        <a:xfrm>
          <a:off x="5259228" y="141816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bg1"/>
            </a:solidFill>
          </a:endParaRPr>
        </a:p>
      </dsp:txBody>
      <dsp:txXfrm>
        <a:off x="5259228" y="1418160"/>
        <a:ext cx="715267" cy="945440"/>
      </dsp:txXfrm>
    </dsp:sp>
    <dsp:sp modelId="{8E560D61-E115-4B1A-82F6-008C54D785F8}">
      <dsp:nvSpPr>
        <dsp:cNvPr id="0" name=""/>
        <dsp:cNvSpPr/>
      </dsp:nvSpPr>
      <dsp:spPr>
        <a:xfrm>
          <a:off x="5498682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F5EDE-A403-4409-8C79-181334C6167C}">
      <dsp:nvSpPr>
        <dsp:cNvPr id="0" name=""/>
        <dsp:cNvSpPr/>
      </dsp:nvSpPr>
      <dsp:spPr>
        <a:xfrm>
          <a:off x="6010260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Belshazzar writing – Daniel 80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010260" y="0"/>
        <a:ext cx="715267" cy="945440"/>
      </dsp:txXfrm>
    </dsp:sp>
    <dsp:sp modelId="{24A76072-FB41-43AC-8AB5-14865D2D7F58}">
      <dsp:nvSpPr>
        <dsp:cNvPr id="0" name=""/>
        <dsp:cNvSpPr/>
      </dsp:nvSpPr>
      <dsp:spPr>
        <a:xfrm>
          <a:off x="6249714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E25B8-3C46-4FA8-9B37-9A4E720DD074}">
      <dsp:nvSpPr>
        <dsp:cNvPr id="0" name=""/>
        <dsp:cNvSpPr/>
      </dsp:nvSpPr>
      <dsp:spPr>
        <a:xfrm>
          <a:off x="6761291" y="141816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Darius Lions! – Daniel 85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761291" y="1418160"/>
        <a:ext cx="715267" cy="945440"/>
      </dsp:txXfrm>
    </dsp:sp>
    <dsp:sp modelId="{9E995583-6E21-4D6B-BE69-C1553DFB7D1F}">
      <dsp:nvSpPr>
        <dsp:cNvPr id="0" name=""/>
        <dsp:cNvSpPr/>
      </dsp:nvSpPr>
      <dsp:spPr>
        <a:xfrm>
          <a:off x="7000745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3F7D0-2E51-4BC4-93CB-7C427D5F62B5}">
      <dsp:nvSpPr>
        <dsp:cNvPr id="0" name=""/>
        <dsp:cNvSpPr/>
      </dsp:nvSpPr>
      <dsp:spPr>
        <a:xfrm>
          <a:off x="7512322" y="0"/>
          <a:ext cx="715267" cy="94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Cyrus the Mede – Daniel 90 </a:t>
          </a:r>
          <a:r>
            <a:rPr lang="en-US" sz="1000" kern="1200" dirty="0" err="1">
              <a:solidFill>
                <a:schemeClr val="bg1"/>
              </a:solidFill>
            </a:rPr>
            <a:t>yo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512322" y="0"/>
        <a:ext cx="715267" cy="945440"/>
      </dsp:txXfrm>
    </dsp:sp>
    <dsp:sp modelId="{82438E95-13B2-49C0-A61A-67A39E64DC3C}">
      <dsp:nvSpPr>
        <dsp:cNvPr id="0" name=""/>
        <dsp:cNvSpPr/>
      </dsp:nvSpPr>
      <dsp:spPr>
        <a:xfrm>
          <a:off x="7751776" y="1063620"/>
          <a:ext cx="236360" cy="236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C3A7-9D35-4EA1-9D75-92E18F3E3E48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DE97-F9CA-46FC-AD1E-6503894A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b9e76ab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5b9e76ab7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sv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36370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Book of Daniel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Class 11 – Chapter 10</a:t>
            </a: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Winter 2023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6" y="4019308"/>
            <a:ext cx="856210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It’s all about Christ, but did Daniel and the remnant know that?</a:t>
            </a: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88" y="215673"/>
            <a:ext cx="831879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What can we learn from Daniel 9:20-27?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632105"/>
            <a:ext cx="7886700" cy="354485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God’s plan beyond what we understand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Human sin is the problem, God’s plan is to deal with it completely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In Jesus Christ, God has ushered in the eternal Sabbath and ultimate Jubilee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40" y="1690689"/>
            <a:ext cx="8130745" cy="6233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do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think we learn from all of this?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Athelas" charset="0"/>
              <a:cs typeface="Athe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DFC6D4F4-E300-98D8-F050-32376AAC4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10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54540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Let’s read Chapter 10…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825" y="115028"/>
            <a:ext cx="85228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Daniel 10 </a:t>
            </a:r>
            <a:r>
              <a:rPr lang="mr-IN" sz="4000" b="1" dirty="0"/>
              <a:t>–</a:t>
            </a:r>
            <a:r>
              <a:rPr lang="en-US" sz="4000" b="1" dirty="0"/>
              <a:t> The Prayer (v. 1-19)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635" y="1537351"/>
            <a:ext cx="5507230" cy="48207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When is this chapter written?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Why does this chapter follow on immediately to chapter 9, out of time sequence?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Daniel says only he saw the vision in v. 7 – what story does that remind you of in the N.T.?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How do you reconcile Daniel not eating choice food with chapter 1?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16944-6B4D-7822-AE18-6C68ED657DF0}"/>
              </a:ext>
            </a:extLst>
          </p:cNvPr>
          <p:cNvSpPr txBox="1"/>
          <p:nvPr/>
        </p:nvSpPr>
        <p:spPr>
          <a:xfrm>
            <a:off x="5657316" y="1537351"/>
            <a:ext cx="3340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Cyrus king of Persia – 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year (v.1)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Connect the dots to the Messiah -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end of Chapter 9.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Acts 9:3-8 – Paul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Does this verse imply that he ate meat and drank wine?</a:t>
            </a:r>
          </a:p>
        </p:txBody>
      </p:sp>
    </p:spTree>
    <p:extLst>
      <p:ext uri="{BB962C8B-B14F-4D97-AF65-F5344CB8AC3E}">
        <p14:creationId xmlns:p14="http://schemas.microsoft.com/office/powerpoint/2010/main" val="42073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970" y="729388"/>
            <a:ext cx="6745792" cy="709865"/>
          </a:xfrm>
        </p:spPr>
        <p:txBody>
          <a:bodyPr/>
          <a:lstStyle/>
          <a:p>
            <a:r>
              <a:rPr lang="en-US" dirty="0"/>
              <a:t>Daniel 10 </a:t>
            </a:r>
            <a:r>
              <a:rPr lang="mr-IN" dirty="0"/>
              <a:t>–</a:t>
            </a:r>
            <a:r>
              <a:rPr lang="en-US" dirty="0"/>
              <a:t> The Final 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625" y="1569308"/>
            <a:ext cx="8138160" cy="478206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Words of great conflict, Daniel mourns (1-3)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 terrifying angelic messenger (4-9,15-17)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Response to Daniel’s prayer (10-12)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Vision about God’s people (14)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”Latter days”, “days yet to come” (14)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Unseen spiritual warfare (13,18-21)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Something to do with Persia, Greece (20)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5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74F4-B0F7-6885-A96D-3EC6B24A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1349F77A-8104-FF6A-E5E5-C45E0F0DB0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60DFA-3DA9-AB5F-1EDD-1605BC89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10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CB626-902A-476C-B5B7-8C18AB03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754540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Introduction to Chapter 11…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11 -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/>
              <a:t>11:2-4</a:t>
            </a:r>
            <a:r>
              <a:rPr lang="en-US" sz="3000" dirty="0"/>
              <a:t> </a:t>
            </a:r>
            <a:r>
              <a:rPr lang="mr-IN" sz="3000" dirty="0"/>
              <a:t>–</a:t>
            </a:r>
            <a:r>
              <a:rPr lang="en-US" sz="3000" dirty="0"/>
              <a:t> Rest of Persian Empire to the rise/fall of Alexander the Great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From 539 BC to 323 BC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4</a:t>
            </a:r>
            <a:r>
              <a:rPr lang="en-US" sz="2600" baseline="30000" dirty="0"/>
              <a:t>th</a:t>
            </a:r>
            <a:r>
              <a:rPr lang="en-US" sz="2600" dirty="0"/>
              <a:t> Persian king is Xerxes (Ahasuerus) from Esther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/>
              <a:t>11:5-20 </a:t>
            </a:r>
            <a:r>
              <a:rPr lang="mr-IN" sz="3000" dirty="0"/>
              <a:t>–</a:t>
            </a:r>
            <a:r>
              <a:rPr lang="en-US" sz="3000" dirty="0"/>
              <a:t> Regional Greek history from death of Alexander to Antiochus IV (c.175 BC)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King of the North = Seleucid ruler (Syria)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King of the South = Ptolemy ruler (Egypt)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/>
              <a:t>11:21-35</a:t>
            </a:r>
            <a:r>
              <a:rPr lang="en-US" sz="3000" dirty="0"/>
              <a:t> </a:t>
            </a:r>
            <a:r>
              <a:rPr lang="mr-IN" sz="3000" dirty="0"/>
              <a:t>–</a:t>
            </a:r>
            <a:r>
              <a:rPr lang="en-US" sz="3000" dirty="0"/>
              <a:t> Reign of Antiochus IV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”Little horn” of Daniel ch.8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Main focus of these final visions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3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DFC6D4F4-E300-98D8-F050-32376AAC4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220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814" y="3872045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Homework: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Chapter 11 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(The Man)</a:t>
            </a:r>
          </a:p>
        </p:txBody>
      </p:sp>
    </p:spTree>
    <p:extLst>
      <p:ext uri="{BB962C8B-B14F-4D97-AF65-F5344CB8AC3E}">
        <p14:creationId xmlns:p14="http://schemas.microsoft.com/office/powerpoint/2010/main" val="17280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51242"/>
          </a:xfrm>
        </p:spPr>
        <p:txBody>
          <a:bodyPr>
            <a:normAutofit/>
          </a:bodyPr>
          <a:lstStyle/>
          <a:p>
            <a:r>
              <a:rPr lang="en-US" sz="4000" b="1" dirty="0"/>
              <a:t>Daniel: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25691"/>
              </p:ext>
            </p:extLst>
          </p:nvPr>
        </p:nvGraphicFramePr>
        <p:xfrm>
          <a:off x="296426" y="1129031"/>
          <a:ext cx="8551147" cy="5227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9608">
                  <a:extLst>
                    <a:ext uri="{9D8B030D-6E8A-4147-A177-3AD203B41FA5}">
                      <a16:colId xmlns:a16="http://schemas.microsoft.com/office/drawing/2014/main" val="3118433068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4279418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  <a:gridCol w="2233517">
                  <a:extLst>
                    <a:ext uri="{9D8B030D-6E8A-4147-A177-3AD203B41FA5}">
                      <a16:colId xmlns:a16="http://schemas.microsoft.com/office/drawing/2014/main" val="3067097297"/>
                    </a:ext>
                  </a:extLst>
                </a:gridCol>
              </a:tblGrid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Teacher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 Introduction &amp; Background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1/28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12 &amp; Summary / Themes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8242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294A09A9-5501-47C1-A89A-A340965A2BE2}" type="slidenum">
              <a:rPr lang="en-US">
                <a:solidFill>
                  <a:srgbClr val="000000"/>
                </a:solidFill>
              </a:rPr>
              <a:pPr defTabSz="685800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4267-2800-FFAC-8BA7-2634FEA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52"/>
            <a:ext cx="7886700" cy="939250"/>
          </a:xfrm>
        </p:spPr>
        <p:txBody>
          <a:bodyPr/>
          <a:lstStyle/>
          <a:p>
            <a:pPr algn="ctr"/>
            <a:r>
              <a:rPr lang="en-US" b="1" dirty="0"/>
              <a:t>Daniel – Rough 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6BEA4-AB62-8694-426D-BE92559D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85822"/>
              </p:ext>
            </p:extLst>
          </p:nvPr>
        </p:nvGraphicFramePr>
        <p:xfrm>
          <a:off x="1828799" y="1725416"/>
          <a:ext cx="4471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103666-87C0-40CF-7AF3-E1E5C0091878}"/>
              </a:ext>
            </a:extLst>
          </p:cNvPr>
          <p:cNvGrpSpPr/>
          <p:nvPr/>
        </p:nvGrpSpPr>
        <p:grpSpPr>
          <a:xfrm>
            <a:off x="47638" y="3348915"/>
            <a:ext cx="1505589" cy="1325563"/>
            <a:chOff x="308974" y="1073"/>
            <a:chExt cx="2174595" cy="1304757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A1AE96-090E-3FC2-FF6C-F22012230B8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17766-86A2-DE39-BDA1-5491B50F4986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1. Recruited to Serve in Babylon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4EFC4-1755-C584-4831-8520B0C72A0D}"/>
              </a:ext>
            </a:extLst>
          </p:cNvPr>
          <p:cNvGrpSpPr/>
          <p:nvPr/>
        </p:nvGrpSpPr>
        <p:grpSpPr>
          <a:xfrm>
            <a:off x="6512302" y="2044158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CA824-74FF-78F7-032E-F90FE29B79B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FF2F4C-48C5-7CDF-60B1-E81B24A6B89A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8. Daniel’s 2</a:t>
              </a:r>
              <a:r>
                <a:rPr lang="en-US" sz="2100" kern="1200" baseline="30000" dirty="0"/>
                <a:t>nd</a:t>
              </a:r>
              <a:r>
                <a:rPr lang="en-US" sz="2100" kern="1200" dirty="0"/>
                <a:t> 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A7E88-B231-CD66-9859-6B3A173730D5}"/>
              </a:ext>
            </a:extLst>
          </p:cNvPr>
          <p:cNvGrpSpPr/>
          <p:nvPr/>
        </p:nvGrpSpPr>
        <p:grpSpPr>
          <a:xfrm>
            <a:off x="7103113" y="3250795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11549-8314-9AF5-94DB-CA138BA84495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0A11-A50E-A845-3207-2D5F3AC015C7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9. Daniel’s Prayer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08210-BA74-4FE1-136F-53337F3FC261}"/>
              </a:ext>
            </a:extLst>
          </p:cNvPr>
          <p:cNvGrpSpPr/>
          <p:nvPr/>
        </p:nvGrpSpPr>
        <p:grpSpPr>
          <a:xfrm>
            <a:off x="7467601" y="4578879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433DE-668F-A514-F764-F4BA31634366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7F32A5-5E56-E48C-BB21-7E8148E991F0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10-12 Daniel’s 3</a:t>
              </a:r>
              <a:r>
                <a:rPr lang="en-US" sz="2100" kern="1200" baseline="30000" dirty="0"/>
                <a:t>rd</a:t>
              </a:r>
              <a:r>
                <a:rPr lang="en-US" sz="2100" kern="1200" dirty="0"/>
                <a:t> Vision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C0513-599D-CAEC-A269-5D09AB87389A}"/>
              </a:ext>
            </a:extLst>
          </p:cNvPr>
          <p:cNvSpPr/>
          <p:nvPr/>
        </p:nvSpPr>
        <p:spPr>
          <a:xfrm>
            <a:off x="60165" y="6227066"/>
            <a:ext cx="1593272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5D7DE4-118B-2BD2-61DD-6AAE956F96B6}"/>
              </a:ext>
            </a:extLst>
          </p:cNvPr>
          <p:cNvSpPr/>
          <p:nvPr/>
        </p:nvSpPr>
        <p:spPr>
          <a:xfrm>
            <a:off x="6611816" y="6227066"/>
            <a:ext cx="2371410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65F070-BB13-C893-3A3E-E2DF11B5A8B3}"/>
              </a:ext>
            </a:extLst>
          </p:cNvPr>
          <p:cNvSpPr/>
          <p:nvPr/>
        </p:nvSpPr>
        <p:spPr>
          <a:xfrm>
            <a:off x="1738365" y="6230784"/>
            <a:ext cx="4674961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ARAMAIC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FFB0B-7741-BCF3-87E2-0C8001CF4CB0}"/>
              </a:ext>
            </a:extLst>
          </p:cNvPr>
          <p:cNvSpPr/>
          <p:nvPr/>
        </p:nvSpPr>
        <p:spPr>
          <a:xfrm>
            <a:off x="1653436" y="1690689"/>
            <a:ext cx="4759890" cy="1428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1E447-44E7-2E3B-3F0F-051B4C150ADC}"/>
              </a:ext>
            </a:extLst>
          </p:cNvPr>
          <p:cNvSpPr/>
          <p:nvPr/>
        </p:nvSpPr>
        <p:spPr>
          <a:xfrm>
            <a:off x="1653436" y="3209499"/>
            <a:ext cx="4759890" cy="142829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07FB0D-9122-42D0-EC62-4992D97E6229}"/>
              </a:ext>
            </a:extLst>
          </p:cNvPr>
          <p:cNvSpPr/>
          <p:nvPr/>
        </p:nvSpPr>
        <p:spPr>
          <a:xfrm>
            <a:off x="1642998" y="4703901"/>
            <a:ext cx="4759890" cy="142829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61A36-DBE8-8A7D-FA68-6302EEF20ED9}"/>
              </a:ext>
            </a:extLst>
          </p:cNvPr>
          <p:cNvSpPr/>
          <p:nvPr/>
        </p:nvSpPr>
        <p:spPr>
          <a:xfrm>
            <a:off x="3812345" y="2278966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572762-37E5-B6C4-72EA-04AC54534787}"/>
              </a:ext>
            </a:extLst>
          </p:cNvPr>
          <p:cNvSpPr/>
          <p:nvPr/>
        </p:nvSpPr>
        <p:spPr>
          <a:xfrm>
            <a:off x="3808298" y="3738102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5554-2F4B-0B59-9896-CBB858C1A7EB}"/>
              </a:ext>
            </a:extLst>
          </p:cNvPr>
          <p:cNvSpPr/>
          <p:nvPr/>
        </p:nvSpPr>
        <p:spPr>
          <a:xfrm>
            <a:off x="3839318" y="5272140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40608-534F-AFDD-D0B6-1E797AB89E66}"/>
              </a:ext>
            </a:extLst>
          </p:cNvPr>
          <p:cNvSpPr txBox="1"/>
          <p:nvPr/>
        </p:nvSpPr>
        <p:spPr>
          <a:xfrm>
            <a:off x="211015" y="821993"/>
            <a:ext cx="101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3CAB0-E109-5834-3BB3-CEC1C89A672F}"/>
              </a:ext>
            </a:extLst>
          </p:cNvPr>
          <p:cNvCxnSpPr>
            <a:cxnSpLocks/>
          </p:cNvCxnSpPr>
          <p:nvPr/>
        </p:nvCxnSpPr>
        <p:spPr>
          <a:xfrm flipV="1">
            <a:off x="98472" y="1477503"/>
            <a:ext cx="8834513" cy="3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FF8D0C-E319-6879-0DD5-BDEB00ECFFC1}"/>
              </a:ext>
            </a:extLst>
          </p:cNvPr>
          <p:cNvSpPr txBox="1"/>
          <p:nvPr/>
        </p:nvSpPr>
        <p:spPr>
          <a:xfrm>
            <a:off x="1653437" y="831680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1-6:  Story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E2332-BFD8-89AF-9499-F231DDFD9D0F}"/>
              </a:ext>
            </a:extLst>
          </p:cNvPr>
          <p:cNvSpPr txBox="1"/>
          <p:nvPr/>
        </p:nvSpPr>
        <p:spPr>
          <a:xfrm>
            <a:off x="4549037" y="815267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7-13:  Vision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1ABE465-99FE-E10E-1BF6-EAE305365E6E}"/>
              </a:ext>
            </a:extLst>
          </p:cNvPr>
          <p:cNvSpPr/>
          <p:nvPr/>
        </p:nvSpPr>
        <p:spPr>
          <a:xfrm rot="14887113">
            <a:off x="6507486" y="4512913"/>
            <a:ext cx="752634" cy="1468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3764" y="1927513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1-6: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2369" y="1927514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7-12: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9440" y="2779569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 Hebrew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2165" y="2779566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</a:rPr>
              <a:t>Ch. 2-7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</a:rPr>
              <a:t>Aramaic</a:t>
            </a:r>
            <a:endParaRPr lang="en-US" sz="2400" dirty="0">
              <a:solidFill>
                <a:schemeClr val="tx1"/>
              </a:solidFill>
              <a:latin typeface="Athela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4601" y="2779569"/>
            <a:ext cx="2713694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</a:rPr>
              <a:t>Ch. 8-12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</a:rPr>
              <a:t>Hebrew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2165" y="3922569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</a:rPr>
              <a:t>God rules in the kingdoms of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4601" y="3922569"/>
            <a:ext cx="2713694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thelas" charset="0"/>
              </a:rPr>
              <a:t>God preserves His sacred people.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440" y="3922569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Prologue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6534" y="1948296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Style: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88008" y="2945822"/>
            <a:ext cx="1589805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Language: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34" y="4088825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Theme: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95" y="103648"/>
            <a:ext cx="7886700" cy="1325563"/>
          </a:xfrm>
        </p:spPr>
        <p:txBody>
          <a:bodyPr/>
          <a:lstStyle/>
          <a:p>
            <a:r>
              <a:rPr lang="en-US" dirty="0"/>
              <a:t>The Book of Daniel (Structure)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734E2F-95AF-1959-5BD2-7BD054A75184}"/>
              </a:ext>
            </a:extLst>
          </p:cNvPr>
          <p:cNvSpPr/>
          <p:nvPr/>
        </p:nvSpPr>
        <p:spPr>
          <a:xfrm rot="10800000">
            <a:off x="6886986" y="5065570"/>
            <a:ext cx="752634" cy="1315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168A7-B03D-2D85-201D-295A1EBA96EC}"/>
              </a:ext>
            </a:extLst>
          </p:cNvPr>
          <p:cNvSpPr txBox="1"/>
          <p:nvPr/>
        </p:nvSpPr>
        <p:spPr>
          <a:xfrm>
            <a:off x="4466943" y="5427307"/>
            <a:ext cx="218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in this section now</a:t>
            </a:r>
          </a:p>
        </p:txBody>
      </p:sp>
    </p:spTree>
    <p:extLst>
      <p:ext uri="{BB962C8B-B14F-4D97-AF65-F5344CB8AC3E}">
        <p14:creationId xmlns:p14="http://schemas.microsoft.com/office/powerpoint/2010/main" val="186571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C270A6-0D97-4097-941D-7B6BDABB8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20431"/>
          <a:stretch/>
        </p:blipFill>
        <p:spPr bwMode="auto">
          <a:xfrm>
            <a:off x="0" y="1026986"/>
            <a:ext cx="9144000" cy="24940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EFBF43E-7734-0529-7EB2-63CCC0DF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1" y="83115"/>
            <a:ext cx="7886700" cy="943872"/>
          </a:xfrm>
        </p:spPr>
        <p:txBody>
          <a:bodyPr/>
          <a:lstStyle/>
          <a:p>
            <a:r>
              <a:rPr lang="en-US" dirty="0"/>
              <a:t>Reminder…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B48739-19C6-8D13-39AB-5B2E5815E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38635"/>
              </p:ext>
            </p:extLst>
          </p:nvPr>
        </p:nvGraphicFramePr>
        <p:xfrm>
          <a:off x="0" y="4476816"/>
          <a:ext cx="9144000" cy="236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A76D2C4-E5A3-F59C-949B-A6D600CE1126}"/>
              </a:ext>
            </a:extLst>
          </p:cNvPr>
          <p:cNvSpPr/>
          <p:nvPr/>
        </p:nvSpPr>
        <p:spPr>
          <a:xfrm>
            <a:off x="1" y="3596054"/>
            <a:ext cx="9144000" cy="800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FA83-AFFB-7385-A51A-83C93FACEE16}"/>
              </a:ext>
            </a:extLst>
          </p:cNvPr>
          <p:cNvSpPr txBox="1"/>
          <p:nvPr/>
        </p:nvSpPr>
        <p:spPr>
          <a:xfrm>
            <a:off x="0" y="3546903"/>
            <a:ext cx="161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9B391-6914-99CE-5BE5-76AF5B705518}"/>
              </a:ext>
            </a:extLst>
          </p:cNvPr>
          <p:cNvSpPr txBox="1"/>
          <p:nvPr/>
        </p:nvSpPr>
        <p:spPr>
          <a:xfrm>
            <a:off x="128784" y="4011860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FBACB-7DF4-3A23-B24D-45BC78408D0C}"/>
              </a:ext>
            </a:extLst>
          </p:cNvPr>
          <p:cNvSpPr txBox="1"/>
          <p:nvPr/>
        </p:nvSpPr>
        <p:spPr>
          <a:xfrm>
            <a:off x="868803" y="4012654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FED93-118F-A2AD-D01B-3762AB604E02}"/>
              </a:ext>
            </a:extLst>
          </p:cNvPr>
          <p:cNvSpPr txBox="1"/>
          <p:nvPr/>
        </p:nvSpPr>
        <p:spPr>
          <a:xfrm>
            <a:off x="1568524" y="4011860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3F284F-1D29-B7CB-D5BB-B93165C3F84B}"/>
              </a:ext>
            </a:extLst>
          </p:cNvPr>
          <p:cNvSpPr txBox="1"/>
          <p:nvPr/>
        </p:nvSpPr>
        <p:spPr>
          <a:xfrm>
            <a:off x="2254044" y="3996104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A2B28-443A-243A-4310-E4D4DADD546C}"/>
              </a:ext>
            </a:extLst>
          </p:cNvPr>
          <p:cNvSpPr txBox="1"/>
          <p:nvPr/>
        </p:nvSpPr>
        <p:spPr>
          <a:xfrm>
            <a:off x="5999285" y="4002647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BC8CB-B760-7DBD-0E3F-977DC2CD00F2}"/>
              </a:ext>
            </a:extLst>
          </p:cNvPr>
          <p:cNvSpPr txBox="1"/>
          <p:nvPr/>
        </p:nvSpPr>
        <p:spPr>
          <a:xfrm>
            <a:off x="6796003" y="4002647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2EFF1-9C1E-FF46-A4F8-26EB641D3B4C}"/>
              </a:ext>
            </a:extLst>
          </p:cNvPr>
          <p:cNvSpPr txBox="1"/>
          <p:nvPr/>
        </p:nvSpPr>
        <p:spPr>
          <a:xfrm>
            <a:off x="2967966" y="3521002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453B7-611F-BC5C-C82C-3D355DF178A6}"/>
              </a:ext>
            </a:extLst>
          </p:cNvPr>
          <p:cNvSpPr txBox="1"/>
          <p:nvPr/>
        </p:nvSpPr>
        <p:spPr>
          <a:xfrm>
            <a:off x="3471843" y="3514915"/>
            <a:ext cx="6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4AEA1-2319-4F10-7C35-30E364E5B795}"/>
              </a:ext>
            </a:extLst>
          </p:cNvPr>
          <p:cNvSpPr txBox="1"/>
          <p:nvPr/>
        </p:nvSpPr>
        <p:spPr>
          <a:xfrm>
            <a:off x="6320204" y="3546903"/>
            <a:ext cx="138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9, 11, 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155A7-2DCD-0AD7-5608-417248F9522B}"/>
              </a:ext>
            </a:extLst>
          </p:cNvPr>
          <p:cNvSpPr txBox="1"/>
          <p:nvPr/>
        </p:nvSpPr>
        <p:spPr>
          <a:xfrm>
            <a:off x="7714126" y="3536635"/>
            <a:ext cx="7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 10</a:t>
            </a:r>
          </a:p>
        </p:txBody>
      </p:sp>
      <p:pic>
        <p:nvPicPr>
          <p:cNvPr id="3" name="Graphic 2" descr="Crown outline">
            <a:extLst>
              <a:ext uri="{FF2B5EF4-FFF2-40B4-BE49-F238E27FC236}">
                <a16:creationId xmlns:a16="http://schemas.microsoft.com/office/drawing/2014/main" id="{12274D08-1A4E-CB22-1A0B-53FF1C306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5450" y="4197043"/>
            <a:ext cx="375094" cy="375094"/>
          </a:xfrm>
          <a:prstGeom prst="rect">
            <a:avLst/>
          </a:prstGeom>
        </p:spPr>
      </p:pic>
      <p:pic>
        <p:nvPicPr>
          <p:cNvPr id="8" name="Graphic 7" descr="Crown outline">
            <a:extLst>
              <a:ext uri="{FF2B5EF4-FFF2-40B4-BE49-F238E27FC236}">
                <a16:creationId xmlns:a16="http://schemas.microsoft.com/office/drawing/2014/main" id="{A52300F8-5308-1C08-6FC8-DF7595542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0283" y="3708874"/>
            <a:ext cx="375094" cy="375094"/>
          </a:xfrm>
          <a:prstGeom prst="rect">
            <a:avLst/>
          </a:prstGeom>
        </p:spPr>
      </p:pic>
      <p:pic>
        <p:nvPicPr>
          <p:cNvPr id="9" name="Graphic 8" descr="Crown outline">
            <a:extLst>
              <a:ext uri="{FF2B5EF4-FFF2-40B4-BE49-F238E27FC236}">
                <a16:creationId xmlns:a16="http://schemas.microsoft.com/office/drawing/2014/main" id="{420EDDFF-7810-8FAB-EC58-1645890B6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3390" y="3731569"/>
            <a:ext cx="375094" cy="375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E86237-7EFD-CD5D-4CF2-A15D5DFC5A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1904" y="3708874"/>
            <a:ext cx="377985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484" y="96962"/>
            <a:ext cx="7886700" cy="1325563"/>
          </a:xfrm>
        </p:spPr>
        <p:txBody>
          <a:bodyPr/>
          <a:lstStyle/>
          <a:p>
            <a:r>
              <a:rPr lang="en-US" b="1" dirty="0"/>
              <a:t>Visions of Coming Kingdoms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4" y="1715351"/>
            <a:ext cx="1918298" cy="879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Statue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9864" y="1715351"/>
            <a:ext cx="1918299" cy="879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Beasts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4885" y="1715351"/>
            <a:ext cx="1918299" cy="87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Animals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983" y="2594698"/>
            <a:ext cx="1918299" cy="8229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Head of Gold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Athelas" charset="0"/>
              <a:cs typeface="Athela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983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Chest of Silver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983" y="4240618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Thighs of Bronze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983" y="5068308"/>
            <a:ext cx="1918299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Feet of Iron/Clay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9864" y="2594698"/>
            <a:ext cx="1918299" cy="8229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Lion with Wings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9864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Bear Up on One Side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9864" y="4240618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Leopard with Wings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59864" y="5068308"/>
            <a:ext cx="1918299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Terrible Beast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4885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Ram with Two Horns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74885" y="4246575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Goat with Speed</a:t>
            </a:r>
          </a:p>
        </p:txBody>
      </p:sp>
      <p:sp>
        <p:nvSpPr>
          <p:cNvPr id="3" name="Explosion 2 2"/>
          <p:cNvSpPr/>
          <p:nvPr/>
        </p:nvSpPr>
        <p:spPr>
          <a:xfrm>
            <a:off x="242075" y="5594923"/>
            <a:ext cx="2731861" cy="1263077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Stone – the Son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Man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3141137" y="5604212"/>
            <a:ext cx="3533748" cy="1263077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Son of Man (v.26)</a:t>
            </a:r>
          </a:p>
        </p:txBody>
      </p:sp>
      <p:sp>
        <p:nvSpPr>
          <p:cNvPr id="24" name="Oval 23"/>
          <p:cNvSpPr/>
          <p:nvPr/>
        </p:nvSpPr>
        <p:spPr>
          <a:xfrm>
            <a:off x="2089207" y="2588741"/>
            <a:ext cx="1623089" cy="88794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Babylon</a:t>
            </a:r>
          </a:p>
        </p:txBody>
      </p:sp>
      <p:sp>
        <p:nvSpPr>
          <p:cNvPr id="25" name="Oval 24"/>
          <p:cNvSpPr/>
          <p:nvPr/>
        </p:nvSpPr>
        <p:spPr>
          <a:xfrm>
            <a:off x="5285520" y="3347940"/>
            <a:ext cx="1623090" cy="962396"/>
          </a:xfrm>
          <a:prstGeom prst="ellipse">
            <a:avLst/>
          </a:prstGeom>
          <a:solidFill>
            <a:srgbClr val="D9D9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-Persian</a:t>
            </a:r>
          </a:p>
        </p:txBody>
      </p:sp>
      <p:sp>
        <p:nvSpPr>
          <p:cNvPr id="26" name="Oval 25"/>
          <p:cNvSpPr/>
          <p:nvPr/>
        </p:nvSpPr>
        <p:spPr>
          <a:xfrm>
            <a:off x="5285520" y="4166239"/>
            <a:ext cx="1623090" cy="9623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7B6C88-85F4-B58D-C5A7-C75463AFFD0A}"/>
              </a:ext>
            </a:extLst>
          </p:cNvPr>
          <p:cNvSpPr/>
          <p:nvPr/>
        </p:nvSpPr>
        <p:spPr>
          <a:xfrm>
            <a:off x="2064273" y="3418531"/>
            <a:ext cx="1623090" cy="962396"/>
          </a:xfrm>
          <a:prstGeom prst="ellipse">
            <a:avLst/>
          </a:prstGeom>
          <a:solidFill>
            <a:srgbClr val="D9D9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-Persian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3915CA-2590-FB9B-3221-5FB106CE1021}"/>
              </a:ext>
            </a:extLst>
          </p:cNvPr>
          <p:cNvSpPr/>
          <p:nvPr/>
        </p:nvSpPr>
        <p:spPr>
          <a:xfrm>
            <a:off x="2064273" y="4318639"/>
            <a:ext cx="1623090" cy="9623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7B2E-FA01-D3DF-6DEA-3A9C7523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8C1CDDDD-64BB-B62C-383D-0350D33369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A1BBA-B226-21CB-0357-F276D893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103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14B06-7757-B8EF-D9B6-D12CB2A6A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754540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Let’s read Chapter 9:20-27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825" y="129671"/>
            <a:ext cx="85228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Daniel 9 </a:t>
            </a:r>
            <a:r>
              <a:rPr lang="mr-IN" sz="4000" b="1" dirty="0"/>
              <a:t>–</a:t>
            </a:r>
            <a:r>
              <a:rPr lang="en-US" sz="4000" b="1" dirty="0"/>
              <a:t> God’s Response (v. 20-27)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635" y="1550539"/>
            <a:ext cx="6395994" cy="47049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How long did Daniel have to wait for a response?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Who brought the response to Daniel? For what purpose?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is the key message to the “70 weeks” passage?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message does this story send to a broader (non-Hebrew) audience? – Discuss!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16944-6B4D-7822-AE18-6C68ED657DF0}"/>
              </a:ext>
            </a:extLst>
          </p:cNvPr>
          <p:cNvSpPr txBox="1"/>
          <p:nvPr/>
        </p:nvSpPr>
        <p:spPr>
          <a:xfrm>
            <a:off x="6264067" y="1516962"/>
            <a:ext cx="2733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20 – while I was speaking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22 – Gabriel – for insight and understanding – God loves him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24-27 - God’s plan to deal with the real problem (sin) in the Messiah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is in control!</a:t>
            </a:r>
          </a:p>
        </p:txBody>
      </p:sp>
    </p:spTree>
    <p:extLst>
      <p:ext uri="{BB962C8B-B14F-4D97-AF65-F5344CB8AC3E}">
        <p14:creationId xmlns:p14="http://schemas.microsoft.com/office/powerpoint/2010/main" val="34836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9BD9-BC95-EEE0-FB50-3363D1D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 Weeks – high level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EF95-94C8-664A-16B5-5C6EE3B4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“Seventy weeks are decreed…” (9:24-27)</a:t>
            </a:r>
          </a:p>
          <a:p>
            <a:pPr lvl="1"/>
            <a:r>
              <a:rPr lang="en-US" sz="2800" dirty="0"/>
              <a:t>About your people and your holy city</a:t>
            </a:r>
          </a:p>
          <a:p>
            <a:pPr lvl="1"/>
            <a:r>
              <a:rPr lang="en-US" sz="2800" dirty="0"/>
              <a:t>Finish transgression (see 8:23; Gen. 15:16)</a:t>
            </a:r>
          </a:p>
          <a:p>
            <a:pPr lvl="1"/>
            <a:r>
              <a:rPr lang="en-US" sz="2800" dirty="0"/>
              <a:t>Put an end to (“seal”) sin</a:t>
            </a:r>
          </a:p>
          <a:p>
            <a:pPr lvl="1"/>
            <a:r>
              <a:rPr lang="en-US" sz="2800" dirty="0"/>
              <a:t>Atone for iniquity</a:t>
            </a:r>
          </a:p>
          <a:p>
            <a:pPr lvl="1"/>
            <a:r>
              <a:rPr lang="en-US" sz="2800" dirty="0"/>
              <a:t>Bring in everlasting righteousness (Is.53:11)</a:t>
            </a:r>
          </a:p>
          <a:p>
            <a:pPr lvl="1"/>
            <a:r>
              <a:rPr lang="en-US" sz="2800" dirty="0"/>
              <a:t>Seal vision and prophecy </a:t>
            </a:r>
          </a:p>
          <a:p>
            <a:pPr lvl="1"/>
            <a:r>
              <a:rPr lang="en-US" sz="2800" dirty="0"/>
              <a:t>Anoint a most holy _________.</a:t>
            </a:r>
          </a:p>
        </p:txBody>
      </p:sp>
    </p:spTree>
    <p:extLst>
      <p:ext uri="{BB962C8B-B14F-4D97-AF65-F5344CB8AC3E}">
        <p14:creationId xmlns:p14="http://schemas.microsoft.com/office/powerpoint/2010/main" val="6630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22820" y="5666834"/>
            <a:ext cx="7491926" cy="94376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The Last Days,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Days of Messiah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Final Sabbath, Jubilee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1388"/>
            <a:ext cx="7886700" cy="6396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Seventy Weeks in Daniel 9:24-27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DC25C-2D38-A235-BF7E-A77497B4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2820" y="1194731"/>
            <a:ext cx="4158729" cy="822960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7 weeks (49* years)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Jerusalem rebuilt/restored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2820" y="2888819"/>
            <a:ext cx="4158729" cy="27539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Final week (7* years)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Messiah cut 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City/temple destroyed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Firm covenant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Stop to sacrifice (3.5 days)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Abomination of Desolation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Desolator destroyed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thelas" charset="0"/>
              <a:cs typeface="Athelas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thelas" charset="0"/>
              <a:cs typeface="Athela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2820" y="2041775"/>
            <a:ext cx="415872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62 weeks (440* years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“times of distress”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1005" y="2041774"/>
            <a:ext cx="3313741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Intertestamental Period (see ch.8,11)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thelas" charset="0"/>
              <a:cs typeface="Athela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618" y="1194731"/>
            <a:ext cx="3310128" cy="822960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Zerubbabel,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Ezra, Nehemiah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01005" y="2888818"/>
            <a:ext cx="3313741" cy="27539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Could include: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Crucifixion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Roman invasion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New Covenant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Religious persecution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Destruction of Jeru.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Roman downfall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-1960847" y="3638118"/>
            <a:ext cx="5439955" cy="50501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70 weeks (490* years)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thelas" charset="0"/>
              <a:cs typeface="Athelas" charset="0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10462" y="5622587"/>
            <a:ext cx="3627684" cy="1221475"/>
          </a:xfrm>
          <a:prstGeom prst="irregularSeal2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Messiah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623" y="600216"/>
            <a:ext cx="8008123" cy="5704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thelas" charset="0"/>
                <a:cs typeface="Athelas" charset="0"/>
              </a:rPr>
              <a:t>Word to Restore Jerusalem (538 BC; see Ezra 1:1)</a:t>
            </a:r>
          </a:p>
        </p:txBody>
      </p:sp>
    </p:spTree>
    <p:extLst>
      <p:ext uri="{BB962C8B-B14F-4D97-AF65-F5344CB8AC3E}">
        <p14:creationId xmlns:p14="http://schemas.microsoft.com/office/powerpoint/2010/main" val="14900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4" grpId="0" build="p" animBg="1"/>
      <p:bldP spid="15" grpId="0" animBg="1"/>
      <p:bldP spid="19" grpId="0" animBg="1"/>
      <p:bldP spid="20" grpId="0" animBg="1"/>
      <p:bldP spid="21" grpId="0" uiExpand="1" build="p" animBg="1"/>
      <p:bldP spid="27" grpId="0" animBg="1"/>
      <p:bldP spid="2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4142</TotalTime>
  <Words>1084</Words>
  <Application>Microsoft Office PowerPoint</Application>
  <PresentationFormat>On-screen Show (4:3)</PresentationFormat>
  <Paragraphs>239</Paragraphs>
  <Slides>17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Athelas</vt:lpstr>
      <vt:lpstr>Bahnschrift</vt:lpstr>
      <vt:lpstr>Calibri</vt:lpstr>
      <vt:lpstr>Calibri Light</vt:lpstr>
      <vt:lpstr>Century Gothic</vt:lpstr>
      <vt:lpstr>Verdana</vt:lpstr>
      <vt:lpstr>Office Theme</vt:lpstr>
      <vt:lpstr>Book of Daniel Class 11 – Chapter 10 Winter 2023</vt:lpstr>
      <vt:lpstr>Daniel – Rough Outline</vt:lpstr>
      <vt:lpstr>The Book of Daniel (Structure)</vt:lpstr>
      <vt:lpstr>Reminder…</vt:lpstr>
      <vt:lpstr>Visions of Coming Kingdoms</vt:lpstr>
      <vt:lpstr>The Book of Daniel</vt:lpstr>
      <vt:lpstr>Daniel 9 – God’s Response (v. 20-27)</vt:lpstr>
      <vt:lpstr>70 Weeks – high level overview</vt:lpstr>
      <vt:lpstr>Seventy Weeks in Daniel 9:24-27</vt:lpstr>
      <vt:lpstr>What can we learn from Daniel 9:20-27?</vt:lpstr>
      <vt:lpstr>The Book of Daniel</vt:lpstr>
      <vt:lpstr>Daniel 10 – The Prayer (v. 1-19)</vt:lpstr>
      <vt:lpstr>Daniel 10 – The Final Vision</vt:lpstr>
      <vt:lpstr>The Book of Daniel</vt:lpstr>
      <vt:lpstr>Daniel 11 - Overview</vt:lpstr>
      <vt:lpstr>The Book of Daniel</vt:lpstr>
      <vt:lpstr>Daniel: Class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120</cp:revision>
  <cp:lastPrinted>2021-07-18T01:38:55Z</cp:lastPrinted>
  <dcterms:created xsi:type="dcterms:W3CDTF">2021-06-02T21:14:51Z</dcterms:created>
  <dcterms:modified xsi:type="dcterms:W3CDTF">2024-02-11T02:47:56Z</dcterms:modified>
</cp:coreProperties>
</file>